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92" r:id="rId2"/>
  </p:sldMasterIdLst>
  <p:notesMasterIdLst>
    <p:notesMasterId r:id="rId7"/>
  </p:notesMasterIdLst>
  <p:handoutMasterIdLst>
    <p:handoutMasterId r:id="rId8"/>
  </p:handoutMasterIdLst>
  <p:sldIdLst>
    <p:sldId id="371" r:id="rId3"/>
    <p:sldId id="363" r:id="rId4"/>
    <p:sldId id="372" r:id="rId5"/>
    <p:sldId id="373" r:id="rId6"/>
  </p:sldIdLst>
  <p:sldSz cx="9906000" cy="6858000" type="A4"/>
  <p:notesSz cx="6789738" cy="9929813"/>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82754"/>
    <a:srgbClr val="0A4D7A"/>
    <a:srgbClr val="094677"/>
    <a:srgbClr val="A50021"/>
    <a:srgbClr val="800000"/>
    <a:srgbClr val="996633"/>
    <a:srgbClr val="09466D"/>
    <a:srgbClr val="E36B1A"/>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6168" autoAdjust="0"/>
  </p:normalViewPr>
  <p:slideViewPr>
    <p:cSldViewPr>
      <p:cViewPr varScale="1">
        <p:scale>
          <a:sx n="98" d="100"/>
          <a:sy n="98" d="100"/>
        </p:scale>
        <p:origin x="108" y="28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sz="1800"/>
              <a:t>¿El evento cumplió tus expectativas?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49348539817417E-2"/>
          <c:y val="0.31930608379706998"/>
          <c:w val="0.88234472989591195"/>
          <c:h val="0.61901934338874631"/>
        </c:manualLayout>
      </c:layout>
      <c:pie3DChart>
        <c:varyColors val="1"/>
        <c:ser>
          <c:idx val="0"/>
          <c:order val="0"/>
          <c:dPt>
            <c:idx val="0"/>
            <c:bubble3D val="0"/>
            <c:spPr>
              <a:solidFill>
                <a:srgbClr val="EFA674">
                  <a:lumMod val="75000"/>
                </a:srgb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8CA-434F-AC94-C218896EEE17}"/>
              </c:ext>
            </c:extLst>
          </c:dPt>
          <c:dPt>
            <c:idx val="1"/>
            <c:bubble3D val="0"/>
            <c:spPr>
              <a:solidFill>
                <a:srgbClr val="6D96C7"/>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8CA-434F-AC94-C218896EEE1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SI </c:v>
                </c:pt>
                <c:pt idx="1">
                  <c:v>NO </c:v>
                </c:pt>
              </c:strCache>
            </c:strRef>
          </c:cat>
          <c:val>
            <c:numRef>
              <c:f>Hoja1!$B$2:$B$3</c:f>
              <c:numCache>
                <c:formatCode>General</c:formatCode>
                <c:ptCount val="2"/>
                <c:pt idx="0">
                  <c:v>51</c:v>
                </c:pt>
                <c:pt idx="1">
                  <c:v>1</c:v>
                </c:pt>
              </c:numCache>
            </c:numRef>
          </c:val>
          <c:extLst>
            <c:ext xmlns:c16="http://schemas.microsoft.com/office/drawing/2014/chart" uri="{C3380CC4-5D6E-409C-BE32-E72D297353CC}">
              <c16:uniqueId val="{00000004-28CA-434F-AC94-C218896EEE1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a:p>
        </p:txBody>
      </p:sp>
      <p:sp>
        <p:nvSpPr>
          <p:cNvPr id="3" name="2 Marcador de fecha"/>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a:defRPr sz="1200">
                <a:latin typeface="Arial" charset="0"/>
                <a:cs typeface="Arial" charset="0"/>
              </a:defRPr>
            </a:lvl1pPr>
          </a:lstStyle>
          <a:p>
            <a:pPr>
              <a:defRPr/>
            </a:pPr>
            <a:fld id="{274C3A2F-84CF-41A4-A882-29B94EC65656}" type="datetimeFigureOut">
              <a:rPr lang="es-CO"/>
              <a:pPr>
                <a:defRPr/>
              </a:pPr>
              <a:t>4/09/2017</a:t>
            </a:fld>
            <a:endParaRPr lang="es-CO" dirty="0"/>
          </a:p>
        </p:txBody>
      </p:sp>
      <p:sp>
        <p:nvSpPr>
          <p:cNvPr id="4" name="3 Marcador de pie de página"/>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a:p>
        </p:txBody>
      </p:sp>
      <p:sp>
        <p:nvSpPr>
          <p:cNvPr id="5" name="4 Marcador de número de diapositiva"/>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917C769-987F-44FC-8799-969FD1BF8408}" type="slidenum">
              <a:rPr lang="es-CO"/>
              <a:pPr>
                <a:defRPr/>
              </a:pPr>
              <a:t>‹Nº›</a:t>
            </a:fld>
            <a:endParaRPr lang="es-CO" dirty="0"/>
          </a:p>
        </p:txBody>
      </p:sp>
    </p:spTree>
    <p:extLst>
      <p:ext uri="{BB962C8B-B14F-4D97-AF65-F5344CB8AC3E}">
        <p14:creationId xmlns:p14="http://schemas.microsoft.com/office/powerpoint/2010/main" val="100449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a:p>
        </p:txBody>
      </p:sp>
      <p:sp>
        <p:nvSpPr>
          <p:cNvPr id="3" name="2 Marcador de fecha"/>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atin typeface="Arial" charset="0"/>
                <a:cs typeface="Arial" charset="0"/>
              </a:defRPr>
            </a:lvl1pPr>
          </a:lstStyle>
          <a:p>
            <a:pPr>
              <a:defRPr/>
            </a:pPr>
            <a:fld id="{486E04C2-2937-4629-B9AF-2D8FE3CFA728}" type="datetimeFigureOut">
              <a:rPr lang="es-CO"/>
              <a:pPr>
                <a:defRPr/>
              </a:pPr>
              <a:t>4/09/2017</a:t>
            </a:fld>
            <a:endParaRPr lang="es-CO" dirty="0"/>
          </a:p>
        </p:txBody>
      </p:sp>
      <p:sp>
        <p:nvSpPr>
          <p:cNvPr id="4" name="3 Marcador de imagen de diapositiva"/>
          <p:cNvSpPr>
            <a:spLocks noGrp="1" noRot="1" noChangeAspect="1"/>
          </p:cNvSpPr>
          <p:nvPr>
            <p:ph type="sldImg" idx="2"/>
          </p:nvPr>
        </p:nvSpPr>
        <p:spPr>
          <a:xfrm>
            <a:off x="706438" y="744538"/>
            <a:ext cx="5376862" cy="3724275"/>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4 Marcador de notas"/>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a:p>
        </p:txBody>
      </p:sp>
      <p:sp>
        <p:nvSpPr>
          <p:cNvPr id="7" name="6 Marcador de número de diapositiva"/>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3C2F1E3-85BB-4AD3-AAD2-C10CC4743F15}" type="slidenum">
              <a:rPr lang="es-CO"/>
              <a:pPr>
                <a:defRPr/>
              </a:pPr>
              <a:t>‹Nº›</a:t>
            </a:fld>
            <a:endParaRPr lang="es-CO" dirty="0"/>
          </a:p>
        </p:txBody>
      </p:sp>
    </p:spTree>
    <p:extLst>
      <p:ext uri="{BB962C8B-B14F-4D97-AF65-F5344CB8AC3E}">
        <p14:creationId xmlns:p14="http://schemas.microsoft.com/office/powerpoint/2010/main" val="2068901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32019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Master" Target="../slideMasters/slideMaster2.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7.png"/><Relationship Id="rId2" Type="http://schemas.openxmlformats.org/officeDocument/2006/relationships/tags" Target="../tags/tag9.xml"/><Relationship Id="rId16" Type="http://schemas.openxmlformats.org/officeDocument/2006/relationships/image" Target="../media/image5.jpeg"/><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4.emf"/><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1.xml"/><Relationship Id="rId7"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4.emf"/><Relationship Id="rId4" Type="http://schemas.openxmlformats.org/officeDocument/2006/relationships/tags" Target="../tags/tag27.xml"/><Relationship Id="rId9"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4.emf"/><Relationship Id="rId2" Type="http://schemas.openxmlformats.org/officeDocument/2006/relationships/tags" Target="../tags/tag3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3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6.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5.jpeg"/><Relationship Id="rId2" Type="http://schemas.openxmlformats.org/officeDocument/2006/relationships/tags" Target="../tags/tag34.xml"/><Relationship Id="rId1" Type="http://schemas.openxmlformats.org/officeDocument/2006/relationships/vmlDrawing" Target="../drawings/vmlDrawing6.vml"/><Relationship Id="rId6" Type="http://schemas.openxmlformats.org/officeDocument/2006/relationships/tags" Target="../tags/tag38.xml"/><Relationship Id="rId11" Type="http://schemas.openxmlformats.org/officeDocument/2006/relationships/image" Target="../media/image4.emf"/><Relationship Id="rId5" Type="http://schemas.openxmlformats.org/officeDocument/2006/relationships/tags" Target="../tags/tag37.xml"/><Relationship Id="rId10" Type="http://schemas.openxmlformats.org/officeDocument/2006/relationships/oleObject" Target="../embeddings/oleObject6.bin"/><Relationship Id="rId4" Type="http://schemas.openxmlformats.org/officeDocument/2006/relationships/tags" Target="../tags/tag36.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2.xml"/><Relationship Id="rId7" Type="http://schemas.openxmlformats.org/officeDocument/2006/relationships/oleObject" Target="../embeddings/oleObject7.bin"/><Relationship Id="rId2" Type="http://schemas.openxmlformats.org/officeDocument/2006/relationships/tags" Target="../tags/tag41.xml"/><Relationship Id="rId1" Type="http://schemas.openxmlformats.org/officeDocument/2006/relationships/vmlDrawing" Target="../drawings/vmlDrawing7.vml"/><Relationship Id="rId6" Type="http://schemas.openxmlformats.org/officeDocument/2006/relationships/slideMaster" Target="../slideMasters/slideMaster2.xml"/><Relationship Id="rId5" Type="http://schemas.openxmlformats.org/officeDocument/2006/relationships/tags" Target="../tags/tag44.xml"/><Relationship Id="rId4" Type="http://schemas.openxmlformats.org/officeDocument/2006/relationships/tags" Target="../tags/tag43.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7.png"/><Relationship Id="rId2" Type="http://schemas.openxmlformats.org/officeDocument/2006/relationships/tags" Target="../tags/tag45.xml"/><Relationship Id="rId1" Type="http://schemas.openxmlformats.org/officeDocument/2006/relationships/vmlDrawing" Target="../drawings/vmlDrawing8.vml"/><Relationship Id="rId6" Type="http://schemas.openxmlformats.org/officeDocument/2006/relationships/tags" Target="../tags/tag49.xml"/><Relationship Id="rId11" Type="http://schemas.openxmlformats.org/officeDocument/2006/relationships/image" Target="../media/image5.jpeg"/><Relationship Id="rId5" Type="http://schemas.openxmlformats.org/officeDocument/2006/relationships/tags" Target="../tags/tag48.xml"/><Relationship Id="rId10" Type="http://schemas.openxmlformats.org/officeDocument/2006/relationships/image" Target="../media/image4.emf"/><Relationship Id="rId4" Type="http://schemas.openxmlformats.org/officeDocument/2006/relationships/tags" Target="../tags/tag47.xml"/><Relationship Id="rId9"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vmlDrawing" Target="../drawings/vmlDrawing9.v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4.emf"/><Relationship Id="rId4" Type="http://schemas.openxmlformats.org/officeDocument/2006/relationships/tags" Target="../tags/tag53.xml"/><Relationship Id="rId9"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9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61025"/>
            <a:ext cx="9906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742950" y="2130426"/>
            <a:ext cx="84201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5" name="3 Marcador de fecha"/>
          <p:cNvSpPr>
            <a:spLocks noGrp="1"/>
          </p:cNvSpPr>
          <p:nvPr>
            <p:ph type="dt" sz="half" idx="10"/>
          </p:nvPr>
        </p:nvSpPr>
        <p:spPr/>
        <p:txBody>
          <a:bodyPr/>
          <a:lstStyle>
            <a:lvl1pPr>
              <a:defRPr/>
            </a:lvl1pPr>
          </a:lstStyle>
          <a:p>
            <a:pPr>
              <a:defRPr/>
            </a:pPr>
            <a:fld id="{48F80355-26A5-4923-A7FF-4852F58F83CA}" type="datetimeFigureOut">
              <a:rPr lang="es-CO"/>
              <a:pPr>
                <a:defRPr/>
              </a:pPr>
              <a:t>4/09/2017</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5EADCF29-C0DE-49D9-8F45-889FAB45E525}" type="slidenum">
              <a:rPr lang="es-CO"/>
              <a:pPr>
                <a:defRPr/>
              </a:pPr>
              <a:t>‹Nº›</a:t>
            </a:fld>
            <a:endParaRPr lang="es-CO" dirty="0"/>
          </a:p>
        </p:txBody>
      </p:sp>
    </p:spTree>
    <p:extLst>
      <p:ext uri="{BB962C8B-B14F-4D97-AF65-F5344CB8AC3E}">
        <p14:creationId xmlns:p14="http://schemas.microsoft.com/office/powerpoint/2010/main" val="369392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F9986677-3D09-45AE-A83A-B0678347935F}" type="datetimeFigureOut">
              <a:rPr lang="es-CO"/>
              <a:pPr>
                <a:defRPr/>
              </a:pPr>
              <a:t>4/09/2017</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49313907-615D-43EC-B056-925FD45450C5}" type="slidenum">
              <a:rPr lang="es-CO"/>
              <a:pPr>
                <a:defRPr/>
              </a:pPr>
              <a:t>‹Nº›</a:t>
            </a:fld>
            <a:endParaRPr lang="es-CO" dirty="0"/>
          </a:p>
        </p:txBody>
      </p:sp>
    </p:spTree>
    <p:extLst>
      <p:ext uri="{BB962C8B-B14F-4D97-AF65-F5344CB8AC3E}">
        <p14:creationId xmlns:p14="http://schemas.microsoft.com/office/powerpoint/2010/main" val="163449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2509FEC7-C8AB-4F3D-91C6-25182E146705}" type="datetimeFigureOut">
              <a:rPr lang="es-CO"/>
              <a:pPr>
                <a:defRPr/>
              </a:pPr>
              <a:t>4/09/2017</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DD77C104-C271-4922-9FC2-3341AD69F88B}" type="slidenum">
              <a:rPr lang="es-CO"/>
              <a:pPr>
                <a:defRPr/>
              </a:pPr>
              <a:t>‹Nº›</a:t>
            </a:fld>
            <a:endParaRPr lang="es-CO" dirty="0"/>
          </a:p>
        </p:txBody>
      </p:sp>
    </p:spTree>
    <p:extLst>
      <p:ext uri="{BB962C8B-B14F-4D97-AF65-F5344CB8AC3E}">
        <p14:creationId xmlns:p14="http://schemas.microsoft.com/office/powerpoint/2010/main" val="229301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2052"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721" y="1589"/>
                        <a:ext cx="1719"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906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userDrawn="1">
            <p:custDataLst>
              <p:tags r:id="rId4"/>
            </p:custDataLst>
          </p:nvPr>
        </p:nvSpPr>
        <p:spPr>
          <a:xfrm>
            <a:off x="1991519" y="3383281"/>
            <a:ext cx="7914482"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ndara"/>
              <a:sym typeface="Candara"/>
            </a:endParaRPr>
          </a:p>
        </p:txBody>
      </p:sp>
      <p:sp>
        <p:nvSpPr>
          <p:cNvPr id="2" name="1 Título"/>
          <p:cNvSpPr>
            <a:spLocks noGrp="1"/>
          </p:cNvSpPr>
          <p:nvPr>
            <p:ph type="ctrTitle"/>
            <p:custDataLst>
              <p:tags r:id="rId5"/>
            </p:custDataLst>
          </p:nvPr>
        </p:nvSpPr>
        <p:spPr>
          <a:xfrm>
            <a:off x="2505841" y="1690687"/>
            <a:ext cx="6319203" cy="1470025"/>
          </a:xfrm>
        </p:spPr>
        <p:txBody>
          <a:bodyPr/>
          <a:lstStyle>
            <a:lvl1pPr algn="l">
              <a:defRPr sz="3600"/>
            </a:lvl1pPr>
          </a:lstStyle>
          <a:p>
            <a:r>
              <a:rPr lang="es-ES"/>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505841" y="3467101"/>
            <a:ext cx="633984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505841" y="4248150"/>
            <a:ext cx="3487738" cy="361950"/>
          </a:xfrm>
        </p:spPr>
        <p:txBody>
          <a:bodyPr lIns="0" tIns="0" rIns="0" bIns="0" anchor="ctr"/>
          <a:lstStyle>
            <a:lvl1pPr marL="0" indent="0" algn="l">
              <a:buNone/>
              <a:defRPr sz="1400" b="0">
                <a:solidFill>
                  <a:schemeClr val="accent3"/>
                </a:solidFill>
              </a:defRPr>
            </a:lvl1pPr>
            <a:lvl5pPr>
              <a:defRPr/>
            </a:lvl5pPr>
          </a:lstStyle>
          <a:p>
            <a:pPr lvl="0"/>
            <a:r>
              <a:rPr lang="en-US" dirty="0"/>
              <a:t>Date</a:t>
            </a:r>
          </a:p>
        </p:txBody>
      </p:sp>
      <p:sp>
        <p:nvSpPr>
          <p:cNvPr id="6" name="Pentagon 5"/>
          <p:cNvSpPr/>
          <p:nvPr userDrawn="1">
            <p:custDataLst>
              <p:tags r:id="rId8"/>
            </p:custDataLst>
          </p:nvPr>
        </p:nvSpPr>
        <p:spPr>
          <a:xfrm>
            <a:off x="0" y="0"/>
            <a:ext cx="2154811"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22" name="Group 21"/>
          <p:cNvGrpSpPr/>
          <p:nvPr userDrawn="1">
            <p:custDataLst>
              <p:tags r:id="rId9"/>
            </p:custDataLst>
          </p:nvPr>
        </p:nvGrpSpPr>
        <p:grpSpPr>
          <a:xfrm>
            <a:off x="-1145380" y="-484331"/>
            <a:ext cx="3300191"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a:solidFill>
                  <a:prstClr val="white"/>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a:solidFill>
                  <a:prstClr val="white"/>
                </a:solidFill>
              </a:endParaRPr>
            </a:p>
          </p:txBody>
        </p:sp>
      </p:grpSp>
      <p:sp>
        <p:nvSpPr>
          <p:cNvPr id="16" name="Rectangle 15"/>
          <p:cNvSpPr/>
          <p:nvPr userDrawn="1">
            <p:custDataLst>
              <p:tags r:id="rId10"/>
            </p:custDataLst>
          </p:nvPr>
        </p:nvSpPr>
        <p:spPr>
          <a:xfrm>
            <a:off x="1" y="4619625"/>
            <a:ext cx="9906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956436" y="5557688"/>
            <a:ext cx="1216199"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7461559" y="5666307"/>
            <a:ext cx="1878175"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1" y="4617721"/>
            <a:ext cx="9906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ndara"/>
              <a:sym typeface="Candara"/>
            </a:endParaRPr>
          </a:p>
        </p:txBody>
      </p:sp>
    </p:spTree>
    <p:extLst>
      <p:ext uri="{BB962C8B-B14F-4D97-AF65-F5344CB8AC3E}">
        <p14:creationId xmlns:p14="http://schemas.microsoft.com/office/powerpoint/2010/main" val="264461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307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721" y="1589"/>
                        <a:ext cx="1719"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5 Marcador de número de diapositiva"/>
          <p:cNvSpPr>
            <a:spLocks noGrp="1"/>
          </p:cNvSpPr>
          <p:nvPr>
            <p:ph type="sldNum" sz="quarter" idx="12"/>
            <p:custDataLst>
              <p:tags r:id="rId4"/>
            </p:custDataLst>
          </p:nvPr>
        </p:nvSpPr>
        <p:spPr>
          <a:xfrm>
            <a:off x="8822558" y="6356352"/>
            <a:ext cx="588142"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524656" y="982471"/>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2072680"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412698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10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721" y="1589"/>
                        <a:ext cx="1719" cy="1587"/>
                      </a:xfrm>
                      <a:prstGeom prst="rect">
                        <a:avLst/>
                      </a:prstGeom>
                    </p:spPr>
                  </p:pic>
                </p:oleObj>
              </mc:Fallback>
            </mc:AlternateContent>
          </a:graphicData>
        </a:graphic>
      </p:graphicFrame>
      <p:sp>
        <p:nvSpPr>
          <p:cNvPr id="2" name="1 Título"/>
          <p:cNvSpPr>
            <a:spLocks noGrp="1"/>
          </p:cNvSpPr>
          <p:nvPr>
            <p:ph type="title"/>
            <p:custDataLst>
              <p:tags r:id="rId3"/>
            </p:custDataLst>
          </p:nvPr>
        </p:nvSpPr>
        <p:spPr>
          <a:xfrm>
            <a:off x="782506" y="4406903"/>
            <a:ext cx="8420100" cy="1362075"/>
          </a:xfrm>
        </p:spPr>
        <p:txBody>
          <a:bodyPr anchor="t"/>
          <a:lstStyle>
            <a:lvl1pPr algn="l">
              <a:defRPr sz="4000" b="1" cap="all"/>
            </a:lvl1pPr>
          </a:lstStyle>
          <a:p>
            <a:r>
              <a:rPr lang="es-ES"/>
              <a:t>Haga clic para modificar el estilo de título del patrón</a:t>
            </a:r>
            <a:endParaRPr lang="es-CO" dirty="0"/>
          </a:p>
        </p:txBody>
      </p:sp>
      <p:sp>
        <p:nvSpPr>
          <p:cNvPr id="3" name="2 Marcador de texto"/>
          <p:cNvSpPr>
            <a:spLocks noGrp="1"/>
          </p:cNvSpPr>
          <p:nvPr>
            <p:ph type="body" idx="1"/>
            <p:custDataLst>
              <p:tags r:id="rId4"/>
            </p:custDataLst>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6" name="5 Marcador de número de diapositiva"/>
          <p:cNvSpPr>
            <a:spLocks noGrp="1"/>
          </p:cNvSpPr>
          <p:nvPr>
            <p:ph type="sldNum" sz="quarter" idx="12"/>
            <p:custDataLst>
              <p:tags r:id="rId5"/>
            </p:custDataLst>
          </p:nvPr>
        </p:nvSpPr>
        <p:spPr/>
        <p:txBody>
          <a:bodyPr/>
          <a:lstStyle>
            <a:lvl1pPr>
              <a:defRPr/>
            </a:lvl1pPr>
          </a:lstStyle>
          <a:p>
            <a:pPr>
              <a:defRPr/>
            </a:pPr>
            <a:fld id="{12D14B49-4D72-45FA-8B65-70D0AF839554}"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4 Marcador de pie de página"/>
          <p:cNvSpPr>
            <a:spLocks noGrp="1"/>
          </p:cNvSpPr>
          <p:nvPr>
            <p:ph type="ftr" sz="quarter" idx="11"/>
            <p:custDataLst>
              <p:tags r:id="rId6"/>
            </p:custDataLst>
          </p:nvPr>
        </p:nvSpPr>
        <p:spPr>
          <a:xfrm>
            <a:off x="4289011" y="6356352"/>
            <a:ext cx="3136900" cy="365125"/>
          </a:xfrm>
          <a:prstGeom prst="rect">
            <a:avLst/>
          </a:prstGeom>
        </p:spPr>
        <p:txBody>
          <a:bodyPr anchor="ctr"/>
          <a:lstStyle>
            <a:lvl1pPr>
              <a:defRPr sz="1100">
                <a:latin typeface="Candara"/>
                <a:sym typeface="Candara"/>
              </a:defRPr>
            </a:lvl1pPr>
          </a:lstStyle>
          <a:p>
            <a:pPr fontAlgn="auto">
              <a:spcBef>
                <a:spcPts val="0"/>
              </a:spcBef>
              <a:spcAft>
                <a:spcPts val="0"/>
              </a:spcAft>
              <a:defRPr/>
            </a:pPr>
            <a:endParaRPr lang="es-CO" dirty="0">
              <a:solidFill>
                <a:srgbClr val="244061">
                  <a:tint val="75000"/>
                </a:srgbClr>
              </a:solidFill>
              <a:cs typeface="+mn-cs"/>
            </a:endParaRPr>
          </a:p>
        </p:txBody>
      </p:sp>
      <p:sp>
        <p:nvSpPr>
          <p:cNvPr id="8" name="3 Marcador de fecha"/>
          <p:cNvSpPr>
            <a:spLocks noGrp="1"/>
          </p:cNvSpPr>
          <p:nvPr>
            <p:ph type="dt" sz="half" idx="10"/>
            <p:custDataLst>
              <p:tags r:id="rId7"/>
            </p:custDataLst>
          </p:nvPr>
        </p:nvSpPr>
        <p:spPr>
          <a:xfrm>
            <a:off x="1360997" y="6356352"/>
            <a:ext cx="2311400" cy="365125"/>
          </a:xfrm>
          <a:prstGeom prst="rect">
            <a:avLst/>
          </a:prstGeom>
        </p:spPr>
        <p:txBody>
          <a:bodyPr anchor="ctr"/>
          <a:lstStyle>
            <a:lvl1pPr>
              <a:defRPr sz="1100">
                <a:latin typeface="Candara"/>
                <a:sym typeface="Candara"/>
              </a:defRPr>
            </a:lvl1pPr>
          </a:lstStyle>
          <a:p>
            <a:pPr fontAlgn="auto">
              <a:spcBef>
                <a:spcPts val="0"/>
              </a:spcBef>
              <a:spcAft>
                <a:spcPts val="0"/>
              </a:spcAft>
              <a:defRPr/>
            </a:pPr>
            <a:endParaRPr lang="es-CO" dirty="0">
              <a:solidFill>
                <a:srgbClr val="244061">
                  <a:tint val="75000"/>
                </a:srgbClr>
              </a:solidFill>
              <a:cs typeface="+mn-cs"/>
            </a:endParaRPr>
          </a:p>
        </p:txBody>
      </p:sp>
    </p:spTree>
    <p:extLst>
      <p:ext uri="{BB962C8B-B14F-4D97-AF65-F5344CB8AC3E}">
        <p14:creationId xmlns:p14="http://schemas.microsoft.com/office/powerpoint/2010/main" val="2062465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512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721" y="1589"/>
                        <a:ext cx="1719"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224319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148"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721" y="1589"/>
                        <a:ext cx="1719" cy="1587"/>
                      </a:xfrm>
                      <a:prstGeom prst="rect">
                        <a:avLst/>
                      </a:prstGeom>
                    </p:spPr>
                  </p:pic>
                </p:oleObj>
              </mc:Fallback>
            </mc:AlternateContent>
          </a:graphicData>
        </a:graphic>
      </p:graphicFrame>
      <p:sp>
        <p:nvSpPr>
          <p:cNvPr id="2" name="Rectangle 1"/>
          <p:cNvSpPr/>
          <p:nvPr userDrawn="1">
            <p:custDataLst>
              <p:tags r:id="rId3"/>
            </p:custDataLst>
          </p:nvPr>
        </p:nvSpPr>
        <p:spPr>
          <a:xfrm>
            <a:off x="517485" y="1"/>
            <a:ext cx="9388514"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Title 10"/>
          <p:cNvSpPr>
            <a:spLocks noGrp="1"/>
          </p:cNvSpPr>
          <p:nvPr>
            <p:ph type="title" hasCustomPrompt="1"/>
            <p:custDataLst>
              <p:tags r:id="rId4"/>
            </p:custDataLst>
          </p:nvPr>
        </p:nvSpPr>
        <p:spPr>
          <a:xfrm>
            <a:off x="887413" y="433513"/>
            <a:ext cx="7928687" cy="748669"/>
          </a:xfrm>
        </p:spPr>
        <p:txBody>
          <a:bodyPr/>
          <a:lstStyle>
            <a:lvl1pPr>
              <a:defRPr sz="2400" b="1">
                <a:solidFill>
                  <a:schemeClr val="tx1"/>
                </a:solidFill>
              </a:defRPr>
            </a:lvl1pPr>
          </a:lstStyle>
          <a:p>
            <a:r>
              <a:rPr lang="en-US" dirty="0"/>
              <a:t>Click to edit master title style</a:t>
            </a:r>
          </a:p>
        </p:txBody>
      </p:sp>
      <p:grpSp>
        <p:nvGrpSpPr>
          <p:cNvPr id="22" name="Group 21"/>
          <p:cNvGrpSpPr/>
          <p:nvPr userDrawn="1">
            <p:custDataLst>
              <p:tags r:id="rId5"/>
            </p:custDataLst>
          </p:nvPr>
        </p:nvGrpSpPr>
        <p:grpSpPr>
          <a:xfrm>
            <a:off x="-381794" y="-398782"/>
            <a:ext cx="1064999"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a:solidFill>
                  <a:prstClr val="white"/>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a:solidFill>
                  <a:prstClr val="white"/>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780341" y="6198202"/>
            <a:ext cx="741458"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8659884" y="6305273"/>
            <a:ext cx="1054240"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0" y="6724298"/>
            <a:ext cx="7625556"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ndara"/>
              <a:sym typeface="Candara"/>
            </a:endParaRPr>
          </a:p>
        </p:txBody>
      </p:sp>
    </p:spTree>
    <p:extLst>
      <p:ext uri="{BB962C8B-B14F-4D97-AF65-F5344CB8AC3E}">
        <p14:creationId xmlns:p14="http://schemas.microsoft.com/office/powerpoint/2010/main" val="2696242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17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721" y="1589"/>
                        <a:ext cx="1719" cy="1587"/>
                      </a:xfrm>
                      <a:prstGeom prst="rect">
                        <a:avLst/>
                      </a:prstGeom>
                    </p:spPr>
                  </p:pic>
                </p:oleObj>
              </mc:Fallback>
            </mc:AlternateContent>
          </a:graphicData>
        </a:graphic>
      </p:graphicFrame>
      <p:sp>
        <p:nvSpPr>
          <p:cNvPr id="3" name="4 Marcador de pie de página"/>
          <p:cNvSpPr>
            <a:spLocks noGrp="1"/>
          </p:cNvSpPr>
          <p:nvPr>
            <p:ph type="ftr" sz="quarter" idx="11"/>
            <p:custDataLst>
              <p:tags r:id="rId3"/>
            </p:custDataLst>
          </p:nvPr>
        </p:nvSpPr>
        <p:spPr>
          <a:xfrm>
            <a:off x="4289011" y="6356352"/>
            <a:ext cx="3136900" cy="365125"/>
          </a:xfrm>
          <a:prstGeom prst="rect">
            <a:avLst/>
          </a:prstGeom>
        </p:spPr>
        <p:txBody>
          <a:bodyPr anchor="ctr"/>
          <a:lstStyle>
            <a:lvl1pPr>
              <a:defRPr sz="1100">
                <a:latin typeface="Candara"/>
                <a:sym typeface="Candara"/>
              </a:defRPr>
            </a:lvl1pPr>
          </a:lstStyle>
          <a:p>
            <a:pPr fontAlgn="auto">
              <a:spcBef>
                <a:spcPts val="0"/>
              </a:spcBef>
              <a:spcAft>
                <a:spcPts val="0"/>
              </a:spcAft>
              <a:defRPr/>
            </a:pPr>
            <a:endParaRPr lang="es-CO" dirty="0">
              <a:solidFill>
                <a:srgbClr val="244061">
                  <a:tint val="75000"/>
                </a:srgbClr>
              </a:solidFill>
              <a:cs typeface="+mn-cs"/>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5" name="3 Marcador de fecha"/>
          <p:cNvSpPr>
            <a:spLocks noGrp="1"/>
          </p:cNvSpPr>
          <p:nvPr>
            <p:ph type="dt" sz="half" idx="10"/>
            <p:custDataLst>
              <p:tags r:id="rId5"/>
            </p:custDataLst>
          </p:nvPr>
        </p:nvSpPr>
        <p:spPr>
          <a:xfrm>
            <a:off x="1360997" y="6356352"/>
            <a:ext cx="2311400" cy="365125"/>
          </a:xfrm>
          <a:prstGeom prst="rect">
            <a:avLst/>
          </a:prstGeom>
        </p:spPr>
        <p:txBody>
          <a:bodyPr anchor="ctr"/>
          <a:lstStyle>
            <a:lvl1pPr>
              <a:defRPr sz="1100">
                <a:latin typeface="Candara"/>
                <a:sym typeface="Candara"/>
              </a:defRPr>
            </a:lvl1pPr>
          </a:lstStyle>
          <a:p>
            <a:pPr fontAlgn="auto">
              <a:spcBef>
                <a:spcPts val="0"/>
              </a:spcBef>
              <a:spcAft>
                <a:spcPts val="0"/>
              </a:spcAft>
              <a:defRPr/>
            </a:pPr>
            <a:endParaRPr lang="es-CO" dirty="0">
              <a:solidFill>
                <a:srgbClr val="244061">
                  <a:tint val="75000"/>
                </a:srgbClr>
              </a:solidFill>
              <a:cs typeface="+mn-cs"/>
            </a:endParaRPr>
          </a:p>
        </p:txBody>
      </p:sp>
    </p:spTree>
    <p:extLst>
      <p:ext uri="{BB962C8B-B14F-4D97-AF65-F5344CB8AC3E}">
        <p14:creationId xmlns:p14="http://schemas.microsoft.com/office/powerpoint/2010/main" val="1125950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819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721" y="1589"/>
                        <a:ext cx="1719" cy="1587"/>
                      </a:xfrm>
                      <a:prstGeom prst="rect">
                        <a:avLst/>
                      </a:prstGeom>
                    </p:spPr>
                  </p:pic>
                </p:oleObj>
              </mc:Fallback>
            </mc:AlternateContent>
          </a:graphicData>
        </a:graphic>
      </p:graphicFrame>
      <p:sp>
        <p:nvSpPr>
          <p:cNvPr id="9" name="Rectangle 8"/>
          <p:cNvSpPr/>
          <p:nvPr userDrawn="1">
            <p:custDataLst>
              <p:tags r:id="rId3"/>
            </p:custDataLst>
          </p:nvPr>
        </p:nvSpPr>
        <p:spPr>
          <a:xfrm>
            <a:off x="1" y="0"/>
            <a:ext cx="228216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572809" y="3683000"/>
            <a:ext cx="6452658" cy="1016000"/>
          </a:xfrm>
        </p:spPr>
        <p:txBody>
          <a:bodyPr anchor="t"/>
          <a:lstStyle>
            <a:lvl1pPr algn="l">
              <a:defRPr sz="3200" b="1" cap="none" baseline="0">
                <a:solidFill>
                  <a:schemeClr val="tx1"/>
                </a:solidFill>
              </a:defRPr>
            </a:lvl1pPr>
          </a:lstStyle>
          <a:p>
            <a:r>
              <a:rPr lang="es-ES" dirty="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805094" y="5811900"/>
            <a:ext cx="1216199"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7310217" y="5920519"/>
            <a:ext cx="1878175"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41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922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721" y="1589"/>
                        <a:ext cx="1719"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s-ES"/>
              <a:t>Haga clic para modificar el estilo de título del patrón</a:t>
            </a:r>
            <a:endParaRPr lang="en-US"/>
          </a:p>
        </p:txBody>
      </p:sp>
      <p:sp>
        <p:nvSpPr>
          <p:cNvPr id="3" name="Content Placeholder 2"/>
          <p:cNvSpPr>
            <a:spLocks noGrp="1"/>
          </p:cNvSpPr>
          <p:nvPr>
            <p:ph idx="1"/>
            <p:custDataLst>
              <p:tags r:id="rId4"/>
            </p:custDataLst>
          </p:nvPr>
        </p:nvSpPr>
        <p:spPr>
          <a:xfrm>
            <a:off x="1360998" y="1250344"/>
            <a:ext cx="8157375" cy="512660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8E18E1EC-63BD-4A12-BF8A-3B41A5EE0EAA}" type="slidenum">
              <a:rPr lang="es-CO" smtClean="0">
                <a:solidFill>
                  <a:srgbClr val="244061">
                    <a:tint val="75000"/>
                  </a:srgbClr>
                </a:solidFill>
              </a:rPr>
              <a:pPr/>
              <a:t>‹Nº›</a:t>
            </a:fld>
            <a:endParaRPr lang="es-CO" dirty="0">
              <a:solidFill>
                <a:srgbClr val="244061">
                  <a:tint val="75000"/>
                </a:srgbClr>
              </a:solidFill>
            </a:endParaRPr>
          </a:p>
        </p:txBody>
      </p:sp>
      <p:sp>
        <p:nvSpPr>
          <p:cNvPr id="7" name="3 Marcador de fecha"/>
          <p:cNvSpPr>
            <a:spLocks noGrp="1"/>
          </p:cNvSpPr>
          <p:nvPr>
            <p:ph type="dt" sz="half" idx="10"/>
            <p:custDataLst>
              <p:tags r:id="rId6"/>
            </p:custDataLst>
          </p:nvPr>
        </p:nvSpPr>
        <p:spPr>
          <a:xfrm>
            <a:off x="1360997" y="6356352"/>
            <a:ext cx="2311400" cy="365125"/>
          </a:xfrm>
          <a:prstGeom prst="rect">
            <a:avLst/>
          </a:prstGeom>
        </p:spPr>
        <p:txBody>
          <a:bodyPr anchor="ctr"/>
          <a:lstStyle>
            <a:lvl1pPr>
              <a:defRPr sz="1100">
                <a:latin typeface="Candara"/>
                <a:sym typeface="Candara"/>
              </a:defRPr>
            </a:lvl1pPr>
          </a:lstStyle>
          <a:p>
            <a:pPr fontAlgn="auto">
              <a:spcBef>
                <a:spcPts val="0"/>
              </a:spcBef>
              <a:spcAft>
                <a:spcPts val="0"/>
              </a:spcAft>
              <a:defRPr/>
            </a:pPr>
            <a:endParaRPr lang="es-CO" dirty="0">
              <a:solidFill>
                <a:srgbClr val="244061">
                  <a:tint val="75000"/>
                </a:srgbClr>
              </a:solidFill>
              <a:cs typeface="+mn-cs"/>
            </a:endParaRPr>
          </a:p>
        </p:txBody>
      </p:sp>
      <p:sp>
        <p:nvSpPr>
          <p:cNvPr id="8" name="4 Marcador de pie de página"/>
          <p:cNvSpPr>
            <a:spLocks noGrp="1"/>
          </p:cNvSpPr>
          <p:nvPr>
            <p:ph type="ftr" sz="quarter" idx="11"/>
            <p:custDataLst>
              <p:tags r:id="rId7"/>
            </p:custDataLst>
          </p:nvPr>
        </p:nvSpPr>
        <p:spPr>
          <a:xfrm>
            <a:off x="4289011" y="6356352"/>
            <a:ext cx="3136900" cy="365125"/>
          </a:xfrm>
          <a:prstGeom prst="rect">
            <a:avLst/>
          </a:prstGeom>
        </p:spPr>
        <p:txBody>
          <a:bodyPr anchor="ctr"/>
          <a:lstStyle>
            <a:lvl1pPr>
              <a:defRPr sz="1100">
                <a:latin typeface="Candara"/>
                <a:sym typeface="Candara"/>
              </a:defRPr>
            </a:lvl1pPr>
          </a:lstStyle>
          <a:p>
            <a:pPr fontAlgn="auto">
              <a:spcBef>
                <a:spcPts val="0"/>
              </a:spcBef>
              <a:spcAft>
                <a:spcPts val="0"/>
              </a:spcAft>
              <a:defRPr/>
            </a:pPr>
            <a:endParaRPr lang="es-CO" dirty="0">
              <a:solidFill>
                <a:srgbClr val="244061">
                  <a:tint val="75000"/>
                </a:srgbClr>
              </a:solidFill>
              <a:cs typeface="+mn-cs"/>
            </a:endParaRPr>
          </a:p>
        </p:txBody>
      </p:sp>
    </p:spTree>
    <p:extLst>
      <p:ext uri="{BB962C8B-B14F-4D97-AF65-F5344CB8AC3E}">
        <p14:creationId xmlns:p14="http://schemas.microsoft.com/office/powerpoint/2010/main" val="244850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ángulo 5"/>
          <p:cNvSpPr>
            <a:spLocks noChangeArrowheads="1"/>
          </p:cNvSpPr>
          <p:nvPr userDrawn="1"/>
        </p:nvSpPr>
        <p:spPr bwMode="auto">
          <a:xfrm>
            <a:off x="3524655" y="982469"/>
            <a:ext cx="272832"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E36B1A"/>
                </a:solidFill>
                <a:effectLst>
                  <a:reflection blurRad="6350" stA="55000" endA="300" endPos="45500" dir="5400000" sy="-100000" algn="bl" rotWithShape="0"/>
                </a:effectLst>
                <a:latin typeface="Impact"/>
                <a:ea typeface="Helvetica Neue Bold Condensed" charset="0"/>
                <a:cs typeface="Impact"/>
              </a:rPr>
              <a:t> </a:t>
            </a:r>
          </a:p>
        </p:txBody>
      </p:sp>
      <p:sp>
        <p:nvSpPr>
          <p:cNvPr id="5" name="Rectángulo 5"/>
          <p:cNvSpPr>
            <a:spLocks noChangeArrowheads="1"/>
          </p:cNvSpPr>
          <p:nvPr userDrawn="1"/>
        </p:nvSpPr>
        <p:spPr bwMode="auto">
          <a:xfrm>
            <a:off x="2072680" y="404784"/>
            <a:ext cx="282450"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1F497D">
                    <a:lumMod val="75000"/>
                  </a:srgbClr>
                </a:solidFill>
                <a:latin typeface="Impact"/>
                <a:ea typeface="Helvetica Neue Bold Condensed" charset="0"/>
                <a:cs typeface="Impact"/>
              </a:rPr>
              <a:t> </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3 Marcador de fecha"/>
          <p:cNvSpPr>
            <a:spLocks noGrp="1"/>
          </p:cNvSpPr>
          <p:nvPr>
            <p:ph type="dt" sz="half" idx="10"/>
          </p:nvPr>
        </p:nvSpPr>
        <p:spPr/>
        <p:txBody>
          <a:bodyPr/>
          <a:lstStyle>
            <a:lvl1pPr>
              <a:defRPr/>
            </a:lvl1pPr>
          </a:lstStyle>
          <a:p>
            <a:pPr>
              <a:defRPr/>
            </a:pPr>
            <a:fld id="{3F5D2270-E326-45CC-A74C-B7529D1D1E01}" type="datetimeFigureOut">
              <a:rPr lang="es-CO"/>
              <a:pPr>
                <a:defRPr/>
              </a:pPr>
              <a:t>4/09/2017</a:t>
            </a:fld>
            <a:endParaRPr lang="es-CO" dirty="0"/>
          </a:p>
        </p:txBody>
      </p:sp>
      <p:sp>
        <p:nvSpPr>
          <p:cNvPr id="7" name="4 Marcador de pie de página"/>
          <p:cNvSpPr>
            <a:spLocks noGrp="1"/>
          </p:cNvSpPr>
          <p:nvPr>
            <p:ph type="ftr" sz="quarter" idx="11"/>
          </p:nvPr>
        </p:nvSpPr>
        <p:spPr/>
        <p:txBody>
          <a:bodyPr/>
          <a:lstStyle>
            <a:lvl1pPr>
              <a:defRPr/>
            </a:lvl1pPr>
          </a:lstStyle>
          <a:p>
            <a:pPr>
              <a:defRPr/>
            </a:pPr>
            <a:endParaRPr lang="es-CO"/>
          </a:p>
        </p:txBody>
      </p:sp>
      <p:sp>
        <p:nvSpPr>
          <p:cNvPr id="8" name="5 Marcador de número de diapositiva"/>
          <p:cNvSpPr>
            <a:spLocks noGrp="1"/>
          </p:cNvSpPr>
          <p:nvPr>
            <p:ph type="sldNum" sz="quarter" idx="12"/>
          </p:nvPr>
        </p:nvSpPr>
        <p:spPr/>
        <p:txBody>
          <a:bodyPr/>
          <a:lstStyle>
            <a:lvl1pPr>
              <a:defRPr/>
            </a:lvl1pPr>
          </a:lstStyle>
          <a:p>
            <a:pPr>
              <a:defRPr/>
            </a:pPr>
            <a:fld id="{539B55C2-788E-4091-A131-A16F25D81A9B}" type="slidenum">
              <a:rPr lang="es-CO"/>
              <a:pPr>
                <a:defRPr/>
              </a:pPr>
              <a:t>‹Nº›</a:t>
            </a:fld>
            <a:endParaRPr lang="es-CO" dirty="0"/>
          </a:p>
        </p:txBody>
      </p:sp>
    </p:spTree>
    <p:extLst>
      <p:ext uri="{BB962C8B-B14F-4D97-AF65-F5344CB8AC3E}">
        <p14:creationId xmlns:p14="http://schemas.microsoft.com/office/powerpoint/2010/main" val="179164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24DC81-7317-452B-9405-5541A6BB74A7}" type="datetimeFigureOut">
              <a:rPr lang="es-CO"/>
              <a:pPr>
                <a:defRPr/>
              </a:pPr>
              <a:t>4/09/2017</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D7C96561-1D88-4C34-98FD-B7048EFBB73C}" type="slidenum">
              <a:rPr lang="es-CO"/>
              <a:pPr>
                <a:defRPr/>
              </a:pPr>
              <a:t>‹Nº›</a:t>
            </a:fld>
            <a:endParaRPr lang="es-CO" dirty="0"/>
          </a:p>
        </p:txBody>
      </p:sp>
    </p:spTree>
    <p:extLst>
      <p:ext uri="{BB962C8B-B14F-4D97-AF65-F5344CB8AC3E}">
        <p14:creationId xmlns:p14="http://schemas.microsoft.com/office/powerpoint/2010/main" val="251231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p:cNvSpPr>
            <a:spLocks noGrp="1"/>
          </p:cNvSpPr>
          <p:nvPr>
            <p:ph type="dt" sz="half" idx="10"/>
          </p:nvPr>
        </p:nvSpPr>
        <p:spPr/>
        <p:txBody>
          <a:bodyPr/>
          <a:lstStyle>
            <a:lvl1pPr>
              <a:defRPr/>
            </a:lvl1pPr>
          </a:lstStyle>
          <a:p>
            <a:pPr>
              <a:defRPr/>
            </a:pPr>
            <a:fld id="{F59A81BC-47E4-4861-BE15-594C7865B601}" type="datetimeFigureOut">
              <a:rPr lang="es-CO"/>
              <a:pPr>
                <a:defRPr/>
              </a:pPr>
              <a:t>4/09/2017</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25F3173D-9669-4A0E-85E4-36AE27FF230A}" type="slidenum">
              <a:rPr lang="es-CO"/>
              <a:pPr>
                <a:defRPr/>
              </a:pPr>
              <a:t>‹Nº›</a:t>
            </a:fld>
            <a:endParaRPr lang="es-CO" dirty="0"/>
          </a:p>
        </p:txBody>
      </p:sp>
    </p:spTree>
    <p:extLst>
      <p:ext uri="{BB962C8B-B14F-4D97-AF65-F5344CB8AC3E}">
        <p14:creationId xmlns:p14="http://schemas.microsoft.com/office/powerpoint/2010/main" val="10459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p:cNvSpPr>
            <a:spLocks noGrp="1"/>
          </p:cNvSpPr>
          <p:nvPr>
            <p:ph type="dt" sz="half" idx="10"/>
          </p:nvPr>
        </p:nvSpPr>
        <p:spPr/>
        <p:txBody>
          <a:bodyPr/>
          <a:lstStyle>
            <a:lvl1pPr>
              <a:defRPr/>
            </a:lvl1pPr>
          </a:lstStyle>
          <a:p>
            <a:pPr>
              <a:defRPr/>
            </a:pPr>
            <a:fld id="{B509A72E-ABC7-4FCF-AF24-9C07DAE45820}" type="datetimeFigureOut">
              <a:rPr lang="es-CO"/>
              <a:pPr>
                <a:defRPr/>
              </a:pPr>
              <a:t>4/09/2017</a:t>
            </a:fld>
            <a:endParaRPr lang="es-CO" dirty="0"/>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B58906C-CF78-44A0-9320-6C77DAF4A514}" type="slidenum">
              <a:rPr lang="es-CO"/>
              <a:pPr>
                <a:defRPr/>
              </a:pPr>
              <a:t>‹Nº›</a:t>
            </a:fld>
            <a:endParaRPr lang="es-CO" dirty="0"/>
          </a:p>
        </p:txBody>
      </p:sp>
    </p:spTree>
    <p:extLst>
      <p:ext uri="{BB962C8B-B14F-4D97-AF65-F5344CB8AC3E}">
        <p14:creationId xmlns:p14="http://schemas.microsoft.com/office/powerpoint/2010/main" val="128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EA20CD5E-953A-4870-A99B-4DA9B7B30237}" type="datetimeFigureOut">
              <a:rPr lang="es-CO"/>
              <a:pPr>
                <a:defRPr/>
              </a:pPr>
              <a:t>4/09/2017</a:t>
            </a:fld>
            <a:endParaRPr lang="es-CO" dirty="0"/>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8A407B63-2748-423D-83A5-BB10F6308C9E}" type="slidenum">
              <a:rPr lang="es-CO"/>
              <a:pPr>
                <a:defRPr/>
              </a:pPr>
              <a:t>‹Nº›</a:t>
            </a:fld>
            <a:endParaRPr lang="es-CO" dirty="0"/>
          </a:p>
        </p:txBody>
      </p:sp>
    </p:spTree>
    <p:extLst>
      <p:ext uri="{BB962C8B-B14F-4D97-AF65-F5344CB8AC3E}">
        <p14:creationId xmlns:p14="http://schemas.microsoft.com/office/powerpoint/2010/main" val="208427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9AFB672-67BC-4FAC-8850-3219C01847CD}" type="datetimeFigureOut">
              <a:rPr lang="es-CO"/>
              <a:pPr>
                <a:defRPr/>
              </a:pPr>
              <a:t>4/09/2017</a:t>
            </a:fld>
            <a:endParaRPr lang="es-CO" dirty="0"/>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A101B299-7353-42A4-B5CE-E512678E874C}" type="slidenum">
              <a:rPr lang="es-CO"/>
              <a:pPr>
                <a:defRPr/>
              </a:pPr>
              <a:t>‹Nº›</a:t>
            </a:fld>
            <a:endParaRPr lang="es-CO" dirty="0"/>
          </a:p>
        </p:txBody>
      </p:sp>
    </p:spTree>
    <p:extLst>
      <p:ext uri="{BB962C8B-B14F-4D97-AF65-F5344CB8AC3E}">
        <p14:creationId xmlns:p14="http://schemas.microsoft.com/office/powerpoint/2010/main" val="59480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8C8FA60-3E14-4470-B633-3EEF6DABC52F}" type="datetimeFigureOut">
              <a:rPr lang="es-CO"/>
              <a:pPr>
                <a:defRPr/>
              </a:pPr>
              <a:t>4/09/2017</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530E04B6-64A3-4D4F-901E-2433E906C437}" type="slidenum">
              <a:rPr lang="es-CO"/>
              <a:pPr>
                <a:defRPr/>
              </a:pPr>
              <a:t>‹Nº›</a:t>
            </a:fld>
            <a:endParaRPr lang="es-CO" dirty="0"/>
          </a:p>
        </p:txBody>
      </p:sp>
    </p:spTree>
    <p:extLst>
      <p:ext uri="{BB962C8B-B14F-4D97-AF65-F5344CB8AC3E}">
        <p14:creationId xmlns:p14="http://schemas.microsoft.com/office/powerpoint/2010/main" val="142378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s-CO" noProof="0" dirty="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0C4B47-C5F1-441A-B1AC-72F85E5FA3A0}" type="datetimeFigureOut">
              <a:rPr lang="es-CO"/>
              <a:pPr>
                <a:defRPr/>
              </a:pPr>
              <a:t>4/09/2017</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486FB9FE-C7BF-4A07-9104-9FB5F2F8D7F1}" type="slidenum">
              <a:rPr lang="es-CO"/>
              <a:pPr>
                <a:defRPr/>
              </a:pPr>
              <a:t>‹Nº›</a:t>
            </a:fld>
            <a:endParaRPr lang="es-CO" dirty="0"/>
          </a:p>
        </p:txBody>
      </p:sp>
    </p:spTree>
    <p:extLst>
      <p:ext uri="{BB962C8B-B14F-4D97-AF65-F5344CB8AC3E}">
        <p14:creationId xmlns:p14="http://schemas.microsoft.com/office/powerpoint/2010/main" val="22337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18" Type="http://schemas.openxmlformats.org/officeDocument/2006/relationships/tags" Target="../tags/tag8.xml"/><Relationship Id="rId3" Type="http://schemas.openxmlformats.org/officeDocument/2006/relationships/slideLayout" Target="../slideLayouts/slideLayout14.xml"/><Relationship Id="rId21" Type="http://schemas.openxmlformats.org/officeDocument/2006/relationships/image" Target="../media/image5.jpeg"/><Relationship Id="rId7" Type="http://schemas.openxmlformats.org/officeDocument/2006/relationships/slideLayout" Target="../slideLayouts/slideLayout18.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13.xml"/><Relationship Id="rId16" Type="http://schemas.openxmlformats.org/officeDocument/2006/relationships/tags" Target="../tags/tag6.xml"/><Relationship Id="rId20" Type="http://schemas.openxmlformats.org/officeDocument/2006/relationships/image" Target="../media/image4.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tags" Target="../tags/tag5.xml"/><Relationship Id="rId10" Type="http://schemas.openxmlformats.org/officeDocument/2006/relationships/vmlDrawing" Target="../drawings/vmlDrawing1.vml"/><Relationship Id="rId19" Type="http://schemas.openxmlformats.org/officeDocument/2006/relationships/oleObject" Target="../embeddings/oleObject1.bin"/><Relationship Id="rId4" Type="http://schemas.openxmlformats.org/officeDocument/2006/relationships/slideLayout" Target="../slideLayouts/slideLayout15.xml"/><Relationship Id="rId9" Type="http://schemas.openxmlformats.org/officeDocument/2006/relationships/theme" Target="../theme/theme2.xml"/><Relationship Id="rId14" Type="http://schemas.openxmlformats.org/officeDocument/2006/relationships/tags" Target="../tags/tag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O"/>
          </a:p>
        </p:txBody>
      </p:sp>
      <p:pic>
        <p:nvPicPr>
          <p:cNvPr id="1027" name="7 Image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021388"/>
            <a:ext cx="9906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2 Marcador de texto"/>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033866-6AF4-4A2D-ACAA-9F63535E8C2A}" type="datetimeFigureOut">
              <a:rPr lang="es-CO"/>
              <a:pPr>
                <a:defRPr/>
              </a:pPr>
              <a:t>4/09/2017</a:t>
            </a:fld>
            <a:endParaRPr lang="es-CO" dirty="0"/>
          </a:p>
        </p:txBody>
      </p:sp>
      <p:sp>
        <p:nvSpPr>
          <p:cNvPr id="5" name="4 Marcador de pie de página"/>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BDFA6C-B1FB-4021-845A-52808C171FEF}" type="slidenum">
              <a:rPr lang="es-CO"/>
              <a:pPr>
                <a:defRPr/>
              </a:pPr>
              <a:t>‹Nº›</a:t>
            </a:fld>
            <a:endParaRPr lang="es-CO" dirty="0"/>
          </a:p>
        </p:txBody>
      </p:sp>
      <p:pic>
        <p:nvPicPr>
          <p:cNvPr id="2" name="Imagen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464" y="92076"/>
            <a:ext cx="1013043" cy="742603"/>
          </a:xfrm>
          <a:prstGeom prst="rect">
            <a:avLst/>
          </a:prstGeom>
        </p:spPr>
      </p:pic>
      <p:pic>
        <p:nvPicPr>
          <p:cNvPr id="3" name="Imagen 2"/>
          <p:cNvPicPr>
            <a:picLocks noChangeAspect="1"/>
          </p:cNvPicPr>
          <p:nvPr userDrawn="1"/>
        </p:nvPicPr>
        <p:blipFill rotWithShape="1">
          <a:blip r:embed="rId15" cstate="print">
            <a:extLst>
              <a:ext uri="{28A0092B-C50C-407E-A947-70E740481C1C}">
                <a14:useLocalDpi xmlns:a14="http://schemas.microsoft.com/office/drawing/2010/main" val="0"/>
              </a:ext>
            </a:extLst>
          </a:blip>
          <a:srcRect l="4564" t="22700" r="2941" b="22701"/>
          <a:stretch/>
        </p:blipFill>
        <p:spPr>
          <a:xfrm>
            <a:off x="8255000" y="44451"/>
            <a:ext cx="1420773" cy="648072"/>
          </a:xfrm>
          <a:prstGeom prst="rect">
            <a:avLst/>
          </a:prstGeom>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0" fontAlgn="base" hangingPunct="0">
        <a:spcBef>
          <a:spcPct val="0"/>
        </a:spcBef>
        <a:spcAft>
          <a:spcPct val="0"/>
        </a:spcAft>
        <a:defRPr sz="4000" b="1" kern="1200">
          <a:solidFill>
            <a:schemeClr val="tx1"/>
          </a:solidFill>
          <a:latin typeface="Impact" pitchFamily="34" charset="0"/>
          <a:ea typeface="+mj-ea"/>
          <a:cs typeface="+mj-cs"/>
        </a:defRPr>
      </a:lvl1pPr>
      <a:lvl2pPr algn="ctr" rtl="0" eaLnBrk="0" fontAlgn="base" hangingPunct="0">
        <a:spcBef>
          <a:spcPct val="0"/>
        </a:spcBef>
        <a:spcAft>
          <a:spcPct val="0"/>
        </a:spcAft>
        <a:defRPr sz="4000" b="1">
          <a:solidFill>
            <a:schemeClr val="tx1"/>
          </a:solidFill>
          <a:latin typeface="Impact" pitchFamily="34" charset="0"/>
        </a:defRPr>
      </a:lvl2pPr>
      <a:lvl3pPr algn="ctr" rtl="0" eaLnBrk="0" fontAlgn="base" hangingPunct="0">
        <a:spcBef>
          <a:spcPct val="0"/>
        </a:spcBef>
        <a:spcAft>
          <a:spcPct val="0"/>
        </a:spcAft>
        <a:defRPr sz="4000" b="1">
          <a:solidFill>
            <a:schemeClr val="tx1"/>
          </a:solidFill>
          <a:latin typeface="Impact" pitchFamily="34" charset="0"/>
        </a:defRPr>
      </a:lvl3pPr>
      <a:lvl4pPr algn="ctr" rtl="0" eaLnBrk="0" fontAlgn="base" hangingPunct="0">
        <a:spcBef>
          <a:spcPct val="0"/>
        </a:spcBef>
        <a:spcAft>
          <a:spcPct val="0"/>
        </a:spcAft>
        <a:defRPr sz="4000" b="1">
          <a:solidFill>
            <a:schemeClr val="tx1"/>
          </a:solidFill>
          <a:latin typeface="Impact" pitchFamily="34" charset="0"/>
        </a:defRPr>
      </a:lvl4pPr>
      <a:lvl5pPr algn="ctr" rtl="0" eaLnBrk="0" fontAlgn="base" hangingPunct="0">
        <a:spcBef>
          <a:spcPct val="0"/>
        </a:spcBef>
        <a:spcAft>
          <a:spcPct val="0"/>
        </a:spcAft>
        <a:defRPr sz="4000" b="1">
          <a:solidFill>
            <a:schemeClr val="tx1"/>
          </a:solidFill>
          <a:latin typeface="Impac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028"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721" y="1589"/>
                        <a:ext cx="1719" cy="1587"/>
                      </a:xfrm>
                      <a:prstGeom prst="rect">
                        <a:avLst/>
                      </a:prstGeom>
                    </p:spPr>
                  </p:pic>
                </p:oleObj>
              </mc:Fallback>
            </mc:AlternateContent>
          </a:graphicData>
        </a:graphic>
      </p:graphicFrame>
      <p:sp>
        <p:nvSpPr>
          <p:cNvPr id="1027" name="2 Marcador de texto"/>
          <p:cNvSpPr>
            <a:spLocks noGrp="1"/>
          </p:cNvSpPr>
          <p:nvPr>
            <p:ph type="body" idx="1"/>
            <p:custDataLst>
              <p:tags r:id="rId12"/>
            </p:custDataLst>
          </p:nvPr>
        </p:nvSpPr>
        <p:spPr bwMode="auto">
          <a:xfrm>
            <a:off x="310100" y="1250344"/>
            <a:ext cx="9294413" cy="4969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número de diapositiva"/>
          <p:cNvSpPr>
            <a:spLocks noGrp="1"/>
          </p:cNvSpPr>
          <p:nvPr>
            <p:ph type="sldNum" sz="quarter" idx="4"/>
            <p:custDataLst>
              <p:tags r:id="rId13"/>
            </p:custDataLst>
          </p:nvPr>
        </p:nvSpPr>
        <p:spPr>
          <a:xfrm>
            <a:off x="9396942" y="6451342"/>
            <a:ext cx="46864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Candara"/>
                <a:cs typeface="+mn-cs"/>
                <a:sym typeface="Candara"/>
              </a:defRPr>
            </a:lvl1pPr>
          </a:lstStyle>
          <a:p>
            <a:pPr>
              <a:defRPr/>
            </a:pPr>
            <a:fld id="{CC308BA6-CE2B-4543-82B0-7E6DCE132E0F}" type="slidenum">
              <a:rPr lang="es-CO">
                <a:solidFill>
                  <a:srgbClr val="244061">
                    <a:tint val="75000"/>
                  </a:srgbClr>
                </a:solidFill>
              </a:rPr>
              <a:pPr>
                <a:defRPr/>
              </a:pPr>
              <a:t>‹Nº›</a:t>
            </a:fld>
            <a:endParaRPr lang="es-CO" dirty="0">
              <a:solidFill>
                <a:srgbClr val="244061">
                  <a:tint val="75000"/>
                </a:srgbClr>
              </a:solidFill>
            </a:endParaRPr>
          </a:p>
        </p:txBody>
      </p:sp>
      <p:pic>
        <p:nvPicPr>
          <p:cNvPr id="1031" name="E719C35A-4CD6-4178-B0D0-8DA208F1799A" descr="E719C35A-4CD6-4178-B0D0-8DA208F1799A"/>
          <p:cNvPicPr>
            <a:picLocks noChangeAspect="1" noChangeArrowheads="1"/>
          </p:cNvPicPr>
          <p:nvPr>
            <p:custDataLst>
              <p:tags r:id="rId14"/>
            </p:custDataLst>
          </p:nvPr>
        </p:nvPicPr>
        <p:blipFill rotWithShape="1">
          <a:blip r:embed="rId21" cstate="email">
            <a:clrChange>
              <a:clrFrom>
                <a:srgbClr val="FFFFFE"/>
              </a:clrFrom>
              <a:clrTo>
                <a:srgbClr val="FFFFFE">
                  <a:alpha val="0"/>
                </a:srgbClr>
              </a:clrTo>
            </a:clrChange>
          </a:blip>
          <a:srcRect l="16910" t="12070" r="20026" b="11812"/>
          <a:stretch/>
        </p:blipFill>
        <p:spPr bwMode="auto">
          <a:xfrm>
            <a:off x="7450138" y="6288822"/>
            <a:ext cx="669851"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8236935" y="6363329"/>
            <a:ext cx="1054240" cy="465248"/>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custDataLst>
              <p:tags r:id="rId16"/>
            </p:custDataLst>
          </p:nvPr>
        </p:nvSpPr>
        <p:spPr bwMode="auto">
          <a:xfrm>
            <a:off x="310100" y="262341"/>
            <a:ext cx="931164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a:t>Haga clic para modificar el estilo de título del patrón</a:t>
            </a:r>
            <a:endParaRPr lang="es-CO" dirty="0"/>
          </a:p>
        </p:txBody>
      </p:sp>
      <p:sp>
        <p:nvSpPr>
          <p:cNvPr id="19" name="Rectangle 18"/>
          <p:cNvSpPr/>
          <p:nvPr userDrawn="1">
            <p:custDataLst>
              <p:tags r:id="rId17"/>
            </p:custDataLst>
          </p:nvPr>
        </p:nvSpPr>
        <p:spPr>
          <a:xfrm rot="10800000" flipH="1" flipV="1">
            <a:off x="309023" y="1059060"/>
            <a:ext cx="9305473"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ndara"/>
              <a:sym typeface="Candara"/>
            </a:endParaRPr>
          </a:p>
        </p:txBody>
      </p:sp>
      <p:sp>
        <p:nvSpPr>
          <p:cNvPr id="12" name="Rectangle 11"/>
          <p:cNvSpPr/>
          <p:nvPr userDrawn="1">
            <p:custDataLst>
              <p:tags r:id="rId18"/>
            </p:custDataLst>
          </p:nvPr>
        </p:nvSpPr>
        <p:spPr>
          <a:xfrm rot="10800000" flipH="1" flipV="1">
            <a:off x="0" y="6724298"/>
            <a:ext cx="7277299"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ndara"/>
              <a:sym typeface="Candara"/>
            </a:endParaRPr>
          </a:p>
        </p:txBody>
      </p:sp>
    </p:spTree>
    <p:extLst>
      <p:ext uri="{BB962C8B-B14F-4D97-AF65-F5344CB8AC3E}">
        <p14:creationId xmlns:p14="http://schemas.microsoft.com/office/powerpoint/2010/main" val="1350196593"/>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Ls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8.jpeg"/><Relationship Id="rId2" Type="http://schemas.openxmlformats.org/officeDocument/2006/relationships/tags" Target="../tags/tag57.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1024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1770" y="1315212"/>
            <a:ext cx="6023783" cy="4838700"/>
          </a:xfrm>
          <a:prstGeom prst="rect">
            <a:avLst/>
          </a:prstGeom>
        </p:spPr>
      </p:pic>
    </p:spTree>
    <p:extLst>
      <p:ext uri="{BB962C8B-B14F-4D97-AF65-F5344CB8AC3E}">
        <p14:creationId xmlns:p14="http://schemas.microsoft.com/office/powerpoint/2010/main" val="353145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95300" y="1142747"/>
            <a:ext cx="8915400" cy="4737195"/>
          </a:xfrm>
        </p:spPr>
        <p:txBody>
          <a:bodyPr/>
          <a:lstStyle/>
          <a:p>
            <a:pPr marL="0" indent="0" algn="just">
              <a:buNone/>
            </a:pPr>
            <a:r>
              <a:rPr lang="es-MX" sz="1800" dirty="0">
                <a:latin typeface="Arial" panose="020B0604020202020204" pitchFamily="34" charset="0"/>
                <a:cs typeface="Arial" panose="020B0604020202020204" pitchFamily="34" charset="0"/>
              </a:rPr>
              <a:t>En el marco de la Audiencia Pública de Rendición de Cuentas de la Agencia Nacional de Infraestructura, realizada el pasado 31 de agosto en las instalaciones de RTVC, se tomó una muestra aleatoria del total de asistentes al evento, y  52 de ellos de  manera voluntaria diligenciaron la encuesta de percepción, cuyos datos se reflejan a continuación:</a:t>
            </a:r>
          </a:p>
          <a:p>
            <a:pPr algn="just">
              <a:buFont typeface="Wingdings" panose="05000000000000000000" pitchFamily="2" charset="2"/>
              <a:buChar char="ü"/>
            </a:pPr>
            <a:r>
              <a:rPr lang="es-MX" sz="1800" dirty="0">
                <a:latin typeface="Arial" panose="020B0604020202020204" pitchFamily="34" charset="0"/>
                <a:cs typeface="Arial" panose="020B0604020202020204" pitchFamily="34" charset="0"/>
              </a:rPr>
              <a:t>A la Pregunta ¿El evento cumplió tus expectativas?, </a:t>
            </a:r>
            <a:r>
              <a:rPr lang="es-MX" sz="1800" b="1" dirty="0">
                <a:latin typeface="Arial" panose="020B0604020202020204" pitchFamily="34" charset="0"/>
                <a:cs typeface="Arial" panose="020B0604020202020204" pitchFamily="34" charset="0"/>
              </a:rPr>
              <a:t>51</a:t>
            </a:r>
            <a:r>
              <a:rPr lang="es-MX" sz="1800" dirty="0">
                <a:latin typeface="Arial" panose="020B0604020202020204" pitchFamily="34" charset="0"/>
                <a:cs typeface="Arial" panose="020B0604020202020204" pitchFamily="34" charset="0"/>
              </a:rPr>
              <a:t> de ellos respondieron que (</a:t>
            </a:r>
            <a:r>
              <a:rPr lang="es-MX" sz="1800" b="1" dirty="0">
                <a:latin typeface="Arial" panose="020B0604020202020204" pitchFamily="34" charset="0"/>
                <a:cs typeface="Arial" panose="020B0604020202020204" pitchFamily="34" charset="0"/>
              </a:rPr>
              <a:t>SI</a:t>
            </a:r>
            <a:r>
              <a:rPr lang="es-MX" sz="1800" dirty="0">
                <a:latin typeface="Arial" panose="020B0604020202020204" pitchFamily="34" charset="0"/>
                <a:cs typeface="Arial" panose="020B0604020202020204" pitchFamily="34" charset="0"/>
              </a:rPr>
              <a:t>), es decir el 98%, mientras que </a:t>
            </a:r>
            <a:r>
              <a:rPr lang="es-MX" sz="1800" b="1" dirty="0">
                <a:latin typeface="Arial" panose="020B0604020202020204" pitchFamily="34" charset="0"/>
                <a:cs typeface="Arial" panose="020B0604020202020204" pitchFamily="34" charset="0"/>
              </a:rPr>
              <a:t>1</a:t>
            </a:r>
            <a:r>
              <a:rPr lang="es-MX" sz="1800" dirty="0">
                <a:latin typeface="Arial" panose="020B0604020202020204" pitchFamily="34" charset="0"/>
                <a:cs typeface="Arial" panose="020B0604020202020204" pitchFamily="34" charset="0"/>
              </a:rPr>
              <a:t> respondió (</a:t>
            </a:r>
            <a:r>
              <a:rPr lang="es-MX" sz="1800" b="1" dirty="0">
                <a:latin typeface="Arial" panose="020B0604020202020204" pitchFamily="34" charset="0"/>
                <a:cs typeface="Arial" panose="020B0604020202020204" pitchFamily="34" charset="0"/>
              </a:rPr>
              <a:t>NO</a:t>
            </a:r>
            <a:r>
              <a:rPr lang="es-MX" sz="1800" dirty="0">
                <a:latin typeface="Arial" panose="020B0604020202020204" pitchFamily="34" charset="0"/>
                <a:cs typeface="Arial" panose="020B0604020202020204" pitchFamily="34" charset="0"/>
              </a:rPr>
              <a:t>), lo que porcentualmente corresponde al 2%, así lo ilustra la siguiente tabla:</a:t>
            </a:r>
          </a:p>
          <a:p>
            <a:endParaRPr lang="es-MX" dirty="0"/>
          </a:p>
        </p:txBody>
      </p:sp>
      <p:sp>
        <p:nvSpPr>
          <p:cNvPr id="3" name="Rectángulo 2"/>
          <p:cNvSpPr/>
          <p:nvPr/>
        </p:nvSpPr>
        <p:spPr>
          <a:xfrm>
            <a:off x="1352600" y="65529"/>
            <a:ext cx="6912768" cy="1077218"/>
          </a:xfrm>
          <a:prstGeom prst="rect">
            <a:avLst/>
          </a:prstGeom>
          <a:noFill/>
        </p:spPr>
        <p:txBody>
          <a:bodyPr wrap="square" lIns="91440" tIns="45720" rIns="91440" bIns="45720">
            <a:spAutoFit/>
          </a:bodyPr>
          <a:lstStyle/>
          <a:p>
            <a:pPr algn="ctr"/>
            <a:r>
              <a:rPr lang="es-MX"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Percepción </a:t>
            </a:r>
          </a:p>
          <a:p>
            <a:pPr algn="ctr"/>
            <a:r>
              <a:rPr lang="es-MX"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Rendición de Cuentas 2017</a:t>
            </a:r>
          </a:p>
        </p:txBody>
      </p:sp>
      <p:graphicFrame>
        <p:nvGraphicFramePr>
          <p:cNvPr id="4" name="Tabla 3"/>
          <p:cNvGraphicFramePr>
            <a:graphicFrameLocks noGrp="1"/>
          </p:cNvGraphicFramePr>
          <p:nvPr>
            <p:extLst>
              <p:ext uri="{D42A27DB-BD31-4B8C-83A1-F6EECF244321}">
                <p14:modId xmlns:p14="http://schemas.microsoft.com/office/powerpoint/2010/main" val="3923470008"/>
              </p:ext>
            </p:extLst>
          </p:nvPr>
        </p:nvGraphicFramePr>
        <p:xfrm>
          <a:off x="1064568" y="3573015"/>
          <a:ext cx="3456384" cy="2553148"/>
        </p:xfrm>
        <a:graphic>
          <a:graphicData uri="http://schemas.openxmlformats.org/drawingml/2006/table">
            <a:tbl>
              <a:tblPr firstRow="1" firstCol="1" bandRow="1">
                <a:tableStyleId>{F5AB1C69-6EDB-4FF4-983F-18BD219EF322}</a:tableStyleId>
              </a:tblPr>
              <a:tblGrid>
                <a:gridCol w="1726908">
                  <a:extLst>
                    <a:ext uri="{9D8B030D-6E8A-4147-A177-3AD203B41FA5}">
                      <a16:colId xmlns:a16="http://schemas.microsoft.com/office/drawing/2014/main" val="20000"/>
                    </a:ext>
                  </a:extLst>
                </a:gridCol>
                <a:gridCol w="910014">
                  <a:extLst>
                    <a:ext uri="{9D8B030D-6E8A-4147-A177-3AD203B41FA5}">
                      <a16:colId xmlns:a16="http://schemas.microsoft.com/office/drawing/2014/main" val="20001"/>
                    </a:ext>
                  </a:extLst>
                </a:gridCol>
                <a:gridCol w="819462">
                  <a:extLst>
                    <a:ext uri="{9D8B030D-6E8A-4147-A177-3AD203B41FA5}">
                      <a16:colId xmlns:a16="http://schemas.microsoft.com/office/drawing/2014/main" val="20002"/>
                    </a:ext>
                  </a:extLst>
                </a:gridCol>
              </a:tblGrid>
              <a:tr h="620291">
                <a:tc gridSpan="3">
                  <a:txBody>
                    <a:bodyPr/>
                    <a:lstStyle/>
                    <a:p>
                      <a:pPr algn="ctr">
                        <a:lnSpc>
                          <a:spcPct val="110000"/>
                        </a:lnSpc>
                        <a:spcAft>
                          <a:spcPts val="0"/>
                        </a:spcAft>
                      </a:pPr>
                      <a:endParaRPr lang="es-MX" sz="1200" kern="1200" dirty="0">
                        <a:effectLst/>
                      </a:endParaRPr>
                    </a:p>
                    <a:p>
                      <a:pPr algn="ctr">
                        <a:lnSpc>
                          <a:spcPct val="110000"/>
                        </a:lnSpc>
                        <a:spcAft>
                          <a:spcPts val="0"/>
                        </a:spcAft>
                      </a:pPr>
                      <a:r>
                        <a:rPr lang="es-MX" sz="1200" kern="1200" dirty="0">
                          <a:effectLst/>
                        </a:rPr>
                        <a:t>PERCEPCIÓN  - RENDICIÓN DE CUENTAS 2017</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700699">
                <a:tc>
                  <a:txBody>
                    <a:bodyPr/>
                    <a:lstStyle/>
                    <a:p>
                      <a:pPr algn="ctr">
                        <a:lnSpc>
                          <a:spcPct val="110000"/>
                        </a:lnSpc>
                        <a:spcAft>
                          <a:spcPts val="0"/>
                        </a:spcAft>
                      </a:pPr>
                      <a:r>
                        <a:rPr lang="es-MX" sz="1200" kern="1200" dirty="0">
                          <a:effectLst/>
                        </a:rPr>
                        <a:t>¿El</a:t>
                      </a:r>
                      <a:r>
                        <a:rPr lang="es-MX" sz="1200" kern="1200" baseline="0" dirty="0">
                          <a:effectLst/>
                        </a:rPr>
                        <a:t> evento cumplió tus expectativas</a:t>
                      </a:r>
                      <a:r>
                        <a:rPr lang="es-MX" sz="1200" kern="1200" dirty="0">
                          <a:effectLst/>
                        </a:rPr>
                        <a:t>?</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s-MX" sz="1200" b="1" kern="1200" dirty="0">
                          <a:effectLst/>
                        </a:rPr>
                        <a:t>Número de personas</a:t>
                      </a:r>
                      <a:endParaRPr lang="es-MX" sz="1200" b="1"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s-MX" sz="1200" b="1" kern="1200" dirty="0">
                          <a:effectLst/>
                        </a:rPr>
                        <a:t>%</a:t>
                      </a:r>
                      <a:endParaRPr lang="es-MX" sz="1200" b="1"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3527">
                <a:tc>
                  <a:txBody>
                    <a:bodyPr/>
                    <a:lstStyle/>
                    <a:p>
                      <a:pPr algn="ctr">
                        <a:lnSpc>
                          <a:spcPct val="110000"/>
                        </a:lnSpc>
                        <a:spcAft>
                          <a:spcPts val="0"/>
                        </a:spcAft>
                      </a:pPr>
                      <a:r>
                        <a:rPr lang="es-MX" sz="1200" kern="1200">
                          <a:effectLst/>
                        </a:rPr>
                        <a:t>SI</a:t>
                      </a:r>
                      <a:endParaRPr lang="es-MX"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s-MX" sz="1200" kern="1200" dirty="0">
                          <a:effectLst/>
                        </a:rPr>
                        <a:t>51</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s-MX" sz="1200" kern="1200" dirty="0">
                          <a:effectLst/>
                        </a:rPr>
                        <a:t>98%</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3527">
                <a:tc>
                  <a:txBody>
                    <a:bodyPr/>
                    <a:lstStyle/>
                    <a:p>
                      <a:pPr algn="ctr">
                        <a:lnSpc>
                          <a:spcPct val="110000"/>
                        </a:lnSpc>
                        <a:spcAft>
                          <a:spcPts val="0"/>
                        </a:spcAft>
                      </a:pPr>
                      <a:r>
                        <a:rPr lang="es-MX" sz="1200" kern="1200">
                          <a:effectLst/>
                        </a:rPr>
                        <a:t>NO</a:t>
                      </a:r>
                      <a:endParaRPr lang="es-MX"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s-MX" sz="1200" kern="1200" dirty="0">
                          <a:effectLst/>
                        </a:rPr>
                        <a:t>1</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s-MX" sz="1200" kern="1200" dirty="0">
                          <a:effectLst/>
                        </a:rPr>
                        <a:t>2%</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5104">
                <a:tc>
                  <a:txBody>
                    <a:bodyPr/>
                    <a:lstStyle/>
                    <a:p>
                      <a:pPr algn="ctr">
                        <a:lnSpc>
                          <a:spcPct val="110000"/>
                        </a:lnSpc>
                        <a:spcAft>
                          <a:spcPts val="0"/>
                        </a:spcAft>
                      </a:pPr>
                      <a:r>
                        <a:rPr lang="es-MX" sz="1200" kern="1200" dirty="0">
                          <a:effectLst/>
                        </a:rPr>
                        <a:t>TOTAL</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s-MX" sz="1200" kern="1200" dirty="0">
                          <a:effectLst/>
                        </a:rPr>
                        <a:t>52</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tc>
                  <a:txBody>
                    <a:bodyPr/>
                    <a:lstStyle/>
                    <a:p>
                      <a:pPr algn="ctr">
                        <a:lnSpc>
                          <a:spcPct val="110000"/>
                        </a:lnSpc>
                        <a:spcAft>
                          <a:spcPts val="0"/>
                        </a:spcAft>
                      </a:pPr>
                      <a:r>
                        <a:rPr lang="es-MX" sz="1200" kern="1200" dirty="0">
                          <a:effectLst/>
                        </a:rPr>
                        <a:t>100%</a:t>
                      </a:r>
                      <a:endParaRPr lang="es-MX"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3163494077"/>
              </p:ext>
            </p:extLst>
          </p:nvPr>
        </p:nvGraphicFramePr>
        <p:xfrm>
          <a:off x="4953000" y="3573016"/>
          <a:ext cx="4176464" cy="2553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786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95300" y="1484784"/>
            <a:ext cx="8915400" cy="4641380"/>
          </a:xfrm>
        </p:spPr>
        <p:txBody>
          <a:bodyPr/>
          <a:lstStyle/>
          <a:p>
            <a:pPr marL="0" indent="0" algn="just">
              <a:buNone/>
            </a:pPr>
            <a:r>
              <a:rPr lang="es-MX" sz="1800" dirty="0">
                <a:latin typeface="Arial" panose="020B0604020202020204" pitchFamily="34" charset="0"/>
                <a:cs typeface="Arial" panose="020B0604020202020204" pitchFamily="34" charset="0"/>
              </a:rPr>
              <a:t>Los asistentes compartieron sus opiniones frente a la Rendición de Cuentas de la Agencia, entre las que destacamos textualmente:</a:t>
            </a:r>
          </a:p>
          <a:p>
            <a:pPr marL="0" indent="0">
              <a:buNone/>
            </a:pPr>
            <a:endParaRPr lang="es-MX" sz="18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MX" sz="1800" dirty="0">
                <a:latin typeface="Arial" panose="020B0604020202020204" pitchFamily="34" charset="0"/>
                <a:cs typeface="Arial" panose="020B0604020202020204" pitchFamily="34" charset="0"/>
              </a:rPr>
              <a:t>Muy clara la exposición y el material gráfico.</a:t>
            </a:r>
          </a:p>
          <a:p>
            <a:pPr algn="just">
              <a:buFont typeface="Wingdings" panose="05000000000000000000" pitchFamily="2" charset="2"/>
              <a:buChar char="ü"/>
            </a:pPr>
            <a:r>
              <a:rPr lang="es-MX" sz="1800" dirty="0">
                <a:latin typeface="Arial" panose="020B0604020202020204" pitchFamily="34" charset="0"/>
                <a:cs typeface="Arial" panose="020B0604020202020204" pitchFamily="34" charset="0"/>
              </a:rPr>
              <a:t>Se ofreció información completa, clara y estructurada que permitió tener conocimiento de la buena labor de la ANI.</a:t>
            </a:r>
          </a:p>
          <a:p>
            <a:pPr algn="just">
              <a:buFont typeface="Wingdings" panose="05000000000000000000" pitchFamily="2" charset="2"/>
              <a:buChar char="ü"/>
            </a:pPr>
            <a:r>
              <a:rPr lang="es-MX" sz="1800" dirty="0">
                <a:latin typeface="Arial" panose="020B0604020202020204" pitchFamily="34" charset="0"/>
                <a:cs typeface="Arial" panose="020B0604020202020204" pitchFamily="34" charset="0"/>
              </a:rPr>
              <a:t>Se dio a conocer los avances sobre la infraestructura nacional, en lo que respecta a Vías, Aeropuertos, Corredores férreos y Puertos.</a:t>
            </a:r>
          </a:p>
          <a:p>
            <a:pPr algn="just">
              <a:buFont typeface="Wingdings" panose="05000000000000000000" pitchFamily="2" charset="2"/>
              <a:buChar char="ü"/>
            </a:pPr>
            <a:r>
              <a:rPr lang="es-MX" sz="1800" dirty="0">
                <a:latin typeface="Arial" panose="020B0604020202020204" pitchFamily="34" charset="0"/>
                <a:cs typeface="Arial" panose="020B0604020202020204" pitchFamily="34" charset="0"/>
              </a:rPr>
              <a:t>Me enteré de temas que no conocía.</a:t>
            </a:r>
          </a:p>
          <a:p>
            <a:pPr algn="just">
              <a:buFont typeface="Wingdings" panose="05000000000000000000" pitchFamily="2" charset="2"/>
              <a:buChar char="ü"/>
            </a:pPr>
            <a:r>
              <a:rPr lang="es-MX" sz="1800" dirty="0">
                <a:latin typeface="Arial" panose="020B0604020202020204" pitchFamily="34" charset="0"/>
                <a:cs typeface="Arial" panose="020B0604020202020204" pitchFamily="34" charset="0"/>
              </a:rPr>
              <a:t>Se logró mostrar la labor realizada y la importancia de los proyectos en ejecución y el impacto del esfuerzo institucional.</a:t>
            </a:r>
          </a:p>
          <a:p>
            <a:pPr algn="just">
              <a:buFont typeface="Wingdings" panose="05000000000000000000" pitchFamily="2" charset="2"/>
              <a:buChar char="ü"/>
            </a:pPr>
            <a:r>
              <a:rPr lang="es-MX" sz="1800" dirty="0">
                <a:latin typeface="Arial" panose="020B0604020202020204" pitchFamily="34" charset="0"/>
                <a:cs typeface="Arial" panose="020B0604020202020204" pitchFamily="34" charset="0"/>
              </a:rPr>
              <a:t>Me hubiera gustado más interacción de preguntas y respuestas con el público y otros participantes.</a:t>
            </a:r>
          </a:p>
          <a:p>
            <a:pPr algn="just">
              <a:buFont typeface="Wingdings" panose="05000000000000000000" pitchFamily="2" charset="2"/>
              <a:buChar char="ü"/>
            </a:pPr>
            <a:r>
              <a:rPr lang="es-MX" sz="1800" dirty="0">
                <a:latin typeface="Arial" panose="020B0604020202020204" pitchFamily="34" charset="0"/>
                <a:cs typeface="Arial" panose="020B0604020202020204" pitchFamily="34" charset="0"/>
              </a:rPr>
              <a:t>Se mostró al país el informe de la transformación de la entidad y el avance significativo y ambicioso del programa de infraestructura.</a:t>
            </a:r>
          </a:p>
          <a:p>
            <a:pPr>
              <a:buFont typeface="Wingdings" panose="05000000000000000000" pitchFamily="2" charset="2"/>
              <a:buChar char="ü"/>
            </a:pPr>
            <a:endParaRPr lang="es-MX" sz="1800" dirty="0"/>
          </a:p>
          <a:p>
            <a:pPr>
              <a:buFont typeface="Wingdings" panose="05000000000000000000" pitchFamily="2" charset="2"/>
              <a:buChar char="ü"/>
            </a:pPr>
            <a:endParaRPr lang="es-MX" sz="1800" dirty="0"/>
          </a:p>
          <a:p>
            <a:pPr>
              <a:buFont typeface="Wingdings" panose="05000000000000000000" pitchFamily="2" charset="2"/>
              <a:buChar char="ü"/>
            </a:pPr>
            <a:endParaRPr lang="es-MX" sz="1800" dirty="0"/>
          </a:p>
          <a:p>
            <a:pPr>
              <a:buFont typeface="Wingdings" panose="05000000000000000000" pitchFamily="2" charset="2"/>
              <a:buChar char="ü"/>
            </a:pPr>
            <a:endParaRPr lang="es-MX" sz="1800" dirty="0"/>
          </a:p>
          <a:p>
            <a:pPr>
              <a:buFont typeface="Wingdings" panose="05000000000000000000" pitchFamily="2" charset="2"/>
              <a:buChar char="ü"/>
            </a:pPr>
            <a:endParaRPr lang="es-MX" sz="1800" dirty="0"/>
          </a:p>
          <a:p>
            <a:pPr>
              <a:buFont typeface="Wingdings" panose="05000000000000000000" pitchFamily="2" charset="2"/>
              <a:buChar char="ü"/>
            </a:pPr>
            <a:endParaRPr lang="es-MX" sz="1800" dirty="0"/>
          </a:p>
          <a:p>
            <a:pPr>
              <a:buFont typeface="Wingdings" panose="05000000000000000000" pitchFamily="2" charset="2"/>
              <a:buChar char="ü"/>
            </a:pPr>
            <a:endParaRPr lang="es-MX" sz="1800" dirty="0"/>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Comentarios observaciones o sugerencias de los asistentes</a:t>
            </a:r>
          </a:p>
        </p:txBody>
      </p:sp>
      <p:sp>
        <p:nvSpPr>
          <p:cNvPr id="3" name="Rectángulo 2"/>
          <p:cNvSpPr/>
          <p:nvPr/>
        </p:nvSpPr>
        <p:spPr>
          <a:xfrm>
            <a:off x="1424608" y="188640"/>
            <a:ext cx="6912768" cy="1077218"/>
          </a:xfrm>
          <a:prstGeom prst="rect">
            <a:avLst/>
          </a:prstGeom>
          <a:noFill/>
        </p:spPr>
        <p:txBody>
          <a:bodyPr wrap="square" lIns="91440" tIns="45720" rIns="91440" bIns="45720">
            <a:spAutoFit/>
          </a:bodyPr>
          <a:lstStyle/>
          <a:p>
            <a:pPr algn="ctr"/>
            <a:r>
              <a:rPr lang="es-MX"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Percepción </a:t>
            </a:r>
          </a:p>
          <a:p>
            <a:pPr algn="ctr"/>
            <a:r>
              <a:rPr lang="es-MX"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Rendición de Cuentas 2017</a:t>
            </a:r>
          </a:p>
        </p:txBody>
      </p:sp>
    </p:spTree>
    <p:extLst>
      <p:ext uri="{BB962C8B-B14F-4D97-AF65-F5344CB8AC3E}">
        <p14:creationId xmlns:p14="http://schemas.microsoft.com/office/powerpoint/2010/main" val="133566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95300" y="1412776"/>
            <a:ext cx="8915400" cy="4713387"/>
          </a:xfrm>
        </p:spPr>
        <p:txBody>
          <a:bodyPr/>
          <a:lstStyle/>
          <a:p>
            <a:pPr marL="0" indent="0">
              <a:buNone/>
            </a:pPr>
            <a:r>
              <a:rPr lang="es-MX" sz="1800" dirty="0">
                <a:latin typeface="Arial" panose="020B0604020202020204" pitchFamily="34" charset="0"/>
                <a:cs typeface="Arial" panose="020B0604020202020204" pitchFamily="34" charset="0"/>
              </a:rPr>
              <a:t>Dentro  de los comentarios, observaciones y sugerencias que hicieron los asistentes al evento de Rendición de Cuentas de la Agencia, encontramos:</a:t>
            </a:r>
          </a:p>
          <a:p>
            <a:pPr marL="0" indent="0">
              <a:buNone/>
            </a:pPr>
            <a:endParaRPr lang="es-MX"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Me pareció una gran rendición de cuentas muy organizada.</a:t>
            </a:r>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Generar estrategias que motiven a más personas (funcionarios y ciudadanía) a asistir a estos eventos y poder ver el auditorio lleno.</a:t>
            </a:r>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Buen procedimiento de empalme entre los Dres. Andrade y Zaninovich.</a:t>
            </a:r>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Hubiera querido que la presentación la pudiéramos ver en las pantallas.</a:t>
            </a:r>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El formato televisivo permite accedo a muchas más personas.</a:t>
            </a:r>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Importante para una próxima rendición el trabajo de áreas como Administrativa, Financiera y Jurídica.</a:t>
            </a:r>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Considero que la presentación que se realizó deberían proyectarla para todos los asistentes de la rendición.</a:t>
            </a:r>
          </a:p>
          <a:p>
            <a:pPr>
              <a:buFont typeface="Wingdings" panose="05000000000000000000" pitchFamily="2" charset="2"/>
              <a:buChar char="ü"/>
            </a:pPr>
            <a:r>
              <a:rPr lang="es-MX" sz="1800" dirty="0">
                <a:latin typeface="Arial" panose="020B0604020202020204" pitchFamily="34" charset="0"/>
                <a:cs typeface="Arial" panose="020B0604020202020204" pitchFamily="34" charset="0"/>
              </a:rPr>
              <a:t>Me encantó la posibilidad de visualizar la rendición de cuentas por streamen de Facebook, donde se podía conocer el movimiento de las redes sociales.</a:t>
            </a:r>
          </a:p>
        </p:txBody>
      </p:sp>
      <p:sp>
        <p:nvSpPr>
          <p:cNvPr id="3" name="Rectángulo 2"/>
          <p:cNvSpPr/>
          <p:nvPr/>
        </p:nvSpPr>
        <p:spPr>
          <a:xfrm>
            <a:off x="1424608" y="188640"/>
            <a:ext cx="6912768" cy="1077218"/>
          </a:xfrm>
          <a:prstGeom prst="rect">
            <a:avLst/>
          </a:prstGeom>
          <a:noFill/>
        </p:spPr>
        <p:txBody>
          <a:bodyPr wrap="square" lIns="91440" tIns="45720" rIns="91440" bIns="45720">
            <a:spAutoFit/>
          </a:bodyPr>
          <a:lstStyle/>
          <a:p>
            <a:pPr algn="ctr"/>
            <a:r>
              <a:rPr lang="es-MX"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Percepción </a:t>
            </a:r>
          </a:p>
          <a:p>
            <a:pPr algn="ctr"/>
            <a:r>
              <a:rPr lang="es-MX"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Rendición de Cuentas 2017</a:t>
            </a:r>
          </a:p>
        </p:txBody>
      </p:sp>
    </p:spTree>
    <p:extLst>
      <p:ext uri="{BB962C8B-B14F-4D97-AF65-F5344CB8AC3E}">
        <p14:creationId xmlns:p14="http://schemas.microsoft.com/office/powerpoint/2010/main" val="13241441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LR6CLhMO0SjKRPu_O0hu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2jScBLiuk6KLo0sLxdCt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zktlhI8h2Ei_kK1d0trQ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6HqzUZ2V4kSkUAGQ0Il2u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7e6TteMBEKF3tXkGjWvw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kRbDQmWr02pGTxAMGr5y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FCPDM1Nm0.ULHT78o0iA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Q5l6lrWhUSfZ7CJUHmAr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5llhCPHSx0unBsk906R7b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HaQl5OiYLE29QVV.CfTU9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84OrOpCUU6qxIVX3yhL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lantilla ANI">
  <a:themeElements>
    <a:clrScheme name="Personalizado 5">
      <a:dk1>
        <a:srgbClr val="022B44"/>
      </a:dk1>
      <a:lt1>
        <a:sysClr val="window" lastClr="FFFFFF"/>
      </a:lt1>
      <a:dk2>
        <a:srgbClr val="FFFFFF"/>
      </a:dk2>
      <a:lt2>
        <a:srgbClr val="D8D8D8"/>
      </a:lt2>
      <a:accent1>
        <a:srgbClr val="B8CCE4"/>
      </a:accent1>
      <a:accent2>
        <a:srgbClr val="EFA674"/>
      </a:accent2>
      <a:accent3>
        <a:srgbClr val="366092"/>
      </a:accent3>
      <a:accent4>
        <a:srgbClr val="DB620F"/>
      </a:accent4>
      <a:accent5>
        <a:srgbClr val="FBD5B5"/>
      </a:accent5>
      <a:accent6>
        <a:srgbClr val="6D96C7"/>
      </a:accent6>
      <a:hlink>
        <a:srgbClr val="000000"/>
      </a:hlink>
      <a:folHlink>
        <a:srgbClr val="DB62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plantilla ANI</Template>
  <TotalTime>10667</TotalTime>
  <Words>462</Words>
  <Application>Microsoft Office PowerPoint</Application>
  <PresentationFormat>A4 (210 x 297 mm)</PresentationFormat>
  <Paragraphs>51</Paragraphs>
  <Slides>4</Slides>
  <Notes>1</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4</vt:i4>
      </vt:variant>
    </vt:vector>
  </HeadingPairs>
  <TitlesOfParts>
    <vt:vector size="15" baseType="lpstr">
      <vt:lpstr>Arial</vt:lpstr>
      <vt:lpstr>Calibri</vt:lpstr>
      <vt:lpstr>Candara</vt:lpstr>
      <vt:lpstr>Helvetica Neue Bold Condensed</vt:lpstr>
      <vt:lpstr>Impact</vt:lpstr>
      <vt:lpstr>Times New Roman</vt:lpstr>
      <vt:lpstr>Tw Cen MT</vt:lpstr>
      <vt:lpstr>Wingdings</vt:lpstr>
      <vt:lpstr>plantilla ANI</vt:lpstr>
      <vt:lpstr>1_plantilla ANI</vt:lpstr>
      <vt:lpstr>think-cell Slide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nrojas</dc:creator>
  <cp:lastModifiedBy>Hector Eduardo Vanegas Gàmez</cp:lastModifiedBy>
  <cp:revision>376</cp:revision>
  <cp:lastPrinted>2015-02-16T23:01:03Z</cp:lastPrinted>
  <dcterms:created xsi:type="dcterms:W3CDTF">2012-11-16T19:55:35Z</dcterms:created>
  <dcterms:modified xsi:type="dcterms:W3CDTF">2017-09-04T21:27:46Z</dcterms:modified>
</cp:coreProperties>
</file>