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59" r:id="rId8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93" autoAdjust="0"/>
    <p:restoredTop sz="94652"/>
  </p:normalViewPr>
  <p:slideViewPr>
    <p:cSldViewPr snapToGrid="0" snapToObjects="1">
      <p:cViewPr varScale="1">
        <p:scale>
          <a:sx n="90" d="100"/>
          <a:sy n="90" d="100"/>
        </p:scale>
        <p:origin x="18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CE2B99-8477-4BA2-8C7F-93E295D7C1CB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4F59C012-F333-4706-B33B-05978F6BDA4E}">
      <dgm:prSet phldrT="[Texto]"/>
      <dgm:spPr>
        <a:xfrm>
          <a:off x="2686897" y="1441223"/>
          <a:ext cx="1582048" cy="1582048"/>
        </a:xfrm>
        <a:prstGeom prst="ellipse">
          <a:avLst/>
        </a:prstGeom>
        <a:solidFill>
          <a:srgbClr val="EFA67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Ventajas</a:t>
          </a:r>
        </a:p>
      </dgm:t>
    </dgm:pt>
    <dgm:pt modelId="{10ED63E0-0AF7-4A73-AECD-FC91B6A7C846}" type="parTrans" cxnId="{B4D154B9-0E25-4AC1-8722-6623FD0D27E2}">
      <dgm:prSet/>
      <dgm:spPr/>
      <dgm:t>
        <a:bodyPr/>
        <a:lstStyle/>
        <a:p>
          <a:endParaRPr lang="es-CO"/>
        </a:p>
      </dgm:t>
    </dgm:pt>
    <dgm:pt modelId="{0F28BAFB-FD2F-4357-8313-C679514BFE7C}" type="sibTrans" cxnId="{B4D154B9-0E25-4AC1-8722-6623FD0D27E2}">
      <dgm:prSet/>
      <dgm:spPr/>
      <dgm:t>
        <a:bodyPr/>
        <a:lstStyle/>
        <a:p>
          <a:endParaRPr lang="es-CO"/>
        </a:p>
      </dgm:t>
    </dgm:pt>
    <dgm:pt modelId="{167D074D-AE75-4375-965E-A1E42816E5BD}">
      <dgm:prSet phldrT="[Texto]"/>
      <dgm:spPr>
        <a:xfrm>
          <a:off x="3016554" y="0"/>
          <a:ext cx="1107434" cy="1107434"/>
        </a:xfrm>
        <a:prstGeom prst="ellipse">
          <a:avLst/>
        </a:prstGeom>
        <a:solidFill>
          <a:srgbClr val="36609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Ágil</a:t>
          </a:r>
        </a:p>
      </dgm:t>
    </dgm:pt>
    <dgm:pt modelId="{1968EEF5-F358-489B-929C-CA276FAD18D4}" type="parTrans" cxnId="{806B4A7E-27D1-46CD-A837-6573B032A814}">
      <dgm:prSet/>
      <dgm:spPr/>
      <dgm:t>
        <a:bodyPr/>
        <a:lstStyle/>
        <a:p>
          <a:endParaRPr lang="es-CO"/>
        </a:p>
      </dgm:t>
    </dgm:pt>
    <dgm:pt modelId="{FC5D0ECA-0BB6-45F0-A59C-BFFD9850B068}" type="sibTrans" cxnId="{806B4A7E-27D1-46CD-A837-6573B032A814}">
      <dgm:prSet/>
      <dgm:spPr>
        <a:xfrm>
          <a:off x="1847368" y="513839"/>
          <a:ext cx="3434056" cy="3434056"/>
        </a:xfrm>
        <a:prstGeom prst="blockArc">
          <a:avLst>
            <a:gd name="adj1" fmla="val 16212042"/>
            <a:gd name="adj2" fmla="val 2830"/>
            <a:gd name="adj3" fmla="val 4644"/>
          </a:avLst>
        </a:prstGeom>
        <a:solidFill>
          <a:srgbClr val="366092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CO"/>
        </a:p>
      </dgm:t>
    </dgm:pt>
    <dgm:pt modelId="{6C0BEB38-943C-41F6-A526-F58D302A14CF}">
      <dgm:prSet phldrT="[Texto]"/>
      <dgm:spPr>
        <a:xfrm>
          <a:off x="4687839" y="1678530"/>
          <a:ext cx="1107434" cy="1107434"/>
        </a:xfrm>
        <a:prstGeom prst="ellipse">
          <a:avLst/>
        </a:prstGeom>
        <a:solidFill>
          <a:srgbClr val="366092">
            <a:hueOff val="-3763969"/>
            <a:satOff val="13724"/>
            <a:lumOff val="222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Novedosa</a:t>
          </a:r>
        </a:p>
      </dgm:t>
    </dgm:pt>
    <dgm:pt modelId="{847415A0-1E51-4F0F-905C-87FA2CB2F1C6}" type="parTrans" cxnId="{5E93B841-4ACF-4E28-A0A4-8715843600AC}">
      <dgm:prSet/>
      <dgm:spPr/>
      <dgm:t>
        <a:bodyPr/>
        <a:lstStyle/>
        <a:p>
          <a:endParaRPr lang="es-CO"/>
        </a:p>
      </dgm:t>
    </dgm:pt>
    <dgm:pt modelId="{18282BDD-C86D-4A9A-99C4-3F68FB8338A8}" type="sibTrans" cxnId="{5E93B841-4ACF-4E28-A0A4-8715843600AC}">
      <dgm:prSet/>
      <dgm:spPr>
        <a:xfrm>
          <a:off x="1847367" y="515219"/>
          <a:ext cx="3434056" cy="3434056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rgbClr val="366092">
            <a:hueOff val="-3763969"/>
            <a:satOff val="13724"/>
            <a:lumOff val="2223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CO"/>
        </a:p>
      </dgm:t>
    </dgm:pt>
    <dgm:pt modelId="{CA8F01C2-45F1-4E48-8BAC-3EDFD77DAD29}">
      <dgm:prSet phldrT="[Texto]"/>
      <dgm:spPr>
        <a:xfrm>
          <a:off x="3010678" y="3355691"/>
          <a:ext cx="1107434" cy="1107434"/>
        </a:xfrm>
        <a:prstGeom prst="ellipse">
          <a:avLst/>
        </a:prstGeom>
        <a:solidFill>
          <a:srgbClr val="366092">
            <a:hueOff val="-7527938"/>
            <a:satOff val="27449"/>
            <a:lumOff val="44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Oportuna</a:t>
          </a:r>
        </a:p>
      </dgm:t>
    </dgm:pt>
    <dgm:pt modelId="{794EC98F-0C05-47B7-991B-238636B719A5}" type="parTrans" cxnId="{FA2E12DF-6CEB-4808-BE37-03C3FF575664}">
      <dgm:prSet/>
      <dgm:spPr/>
      <dgm:t>
        <a:bodyPr/>
        <a:lstStyle/>
        <a:p>
          <a:endParaRPr lang="es-CO"/>
        </a:p>
      </dgm:t>
    </dgm:pt>
    <dgm:pt modelId="{08DDF2A0-9B01-45E9-88AE-733D4EE8A27F}" type="sibTrans" cxnId="{FA2E12DF-6CEB-4808-BE37-03C3FF575664}">
      <dgm:prSet/>
      <dgm:spPr>
        <a:xfrm>
          <a:off x="1847367" y="515219"/>
          <a:ext cx="3434056" cy="3434056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rgbClr val="366092">
            <a:hueOff val="-7527938"/>
            <a:satOff val="27449"/>
            <a:lumOff val="4445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CO"/>
        </a:p>
      </dgm:t>
    </dgm:pt>
    <dgm:pt modelId="{5A08ECE8-C888-4D95-98C0-0EC28E9337EC}">
      <dgm:prSet phldrT="[Texto]"/>
      <dgm:spPr>
        <a:xfrm>
          <a:off x="1333518" y="1678530"/>
          <a:ext cx="1107434" cy="1107434"/>
        </a:xfrm>
        <a:prstGeom prst="ellipse">
          <a:avLst/>
        </a:prstGeom>
        <a:solidFill>
          <a:srgbClr val="366092">
            <a:hueOff val="-11291907"/>
            <a:satOff val="41173"/>
            <a:lumOff val="666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Visibilidad</a:t>
          </a:r>
        </a:p>
      </dgm:t>
    </dgm:pt>
    <dgm:pt modelId="{4367FDED-0112-4B6F-BDE4-E2FE35338FC8}" type="parTrans" cxnId="{CA3A88BC-B970-4952-9E27-BE960E5A93E7}">
      <dgm:prSet/>
      <dgm:spPr/>
      <dgm:t>
        <a:bodyPr/>
        <a:lstStyle/>
        <a:p>
          <a:endParaRPr lang="es-CO"/>
        </a:p>
      </dgm:t>
    </dgm:pt>
    <dgm:pt modelId="{091CE158-F3C1-4281-AF47-E5D2F60C4252}" type="sibTrans" cxnId="{CA3A88BC-B970-4952-9E27-BE960E5A93E7}">
      <dgm:prSet/>
      <dgm:spPr>
        <a:xfrm>
          <a:off x="1847367" y="513839"/>
          <a:ext cx="3434056" cy="3434056"/>
        </a:xfrm>
        <a:prstGeom prst="blockArc">
          <a:avLst>
            <a:gd name="adj1" fmla="val 10797170"/>
            <a:gd name="adj2" fmla="val 16212044"/>
            <a:gd name="adj3" fmla="val 4644"/>
          </a:avLst>
        </a:prstGeom>
        <a:solidFill>
          <a:srgbClr val="366092">
            <a:hueOff val="-11291907"/>
            <a:satOff val="41173"/>
            <a:lumOff val="6668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CO"/>
        </a:p>
      </dgm:t>
    </dgm:pt>
    <dgm:pt modelId="{7B16C11F-0DC6-4574-AC81-C48BB22085D6}" type="pres">
      <dgm:prSet presAssocID="{F1CE2B99-8477-4BA2-8C7F-93E295D7C1C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71DBDB2-3C05-45A4-97BA-1180EC162897}" type="pres">
      <dgm:prSet presAssocID="{4F59C012-F333-4706-B33B-05978F6BDA4E}" presName="centerShape" presStyleLbl="node0" presStyleIdx="0" presStyleCnt="1" custLinFactNeighborX="-2578"/>
      <dgm:spPr/>
    </dgm:pt>
    <dgm:pt modelId="{7FAE2EB9-8C03-4A84-8A0E-A5A3F8B378E2}" type="pres">
      <dgm:prSet presAssocID="{167D074D-AE75-4375-965E-A1E42816E5BD}" presName="node" presStyleLbl="node1" presStyleIdx="0" presStyleCnt="4" custRadScaleRad="101991" custRadScaleInc="656">
        <dgm:presLayoutVars>
          <dgm:bulletEnabled val="1"/>
        </dgm:presLayoutVars>
      </dgm:prSet>
      <dgm:spPr/>
    </dgm:pt>
    <dgm:pt modelId="{6CAD4CBC-32B2-4EC2-AC6C-81D9C098EF17}" type="pres">
      <dgm:prSet presAssocID="{167D074D-AE75-4375-965E-A1E42816E5BD}" presName="dummy" presStyleCnt="0"/>
      <dgm:spPr/>
    </dgm:pt>
    <dgm:pt modelId="{8C56504D-B763-4EC1-A22C-94DE899E8A4C}" type="pres">
      <dgm:prSet presAssocID="{FC5D0ECA-0BB6-45F0-A59C-BFFD9850B068}" presName="sibTrans" presStyleLbl="sibTrans2D1" presStyleIdx="0" presStyleCnt="4"/>
      <dgm:spPr/>
    </dgm:pt>
    <dgm:pt modelId="{0BAA8DDB-9879-455C-A910-E84652C5740D}" type="pres">
      <dgm:prSet presAssocID="{6C0BEB38-943C-41F6-A526-F58D302A14CF}" presName="node" presStyleLbl="node1" presStyleIdx="1" presStyleCnt="4">
        <dgm:presLayoutVars>
          <dgm:bulletEnabled val="1"/>
        </dgm:presLayoutVars>
      </dgm:prSet>
      <dgm:spPr/>
    </dgm:pt>
    <dgm:pt modelId="{55D2B9DA-34AB-49A2-84BF-0042399AEED1}" type="pres">
      <dgm:prSet presAssocID="{6C0BEB38-943C-41F6-A526-F58D302A14CF}" presName="dummy" presStyleCnt="0"/>
      <dgm:spPr/>
    </dgm:pt>
    <dgm:pt modelId="{CB44A303-EA3C-4755-9C2A-AFA4BD07F00A}" type="pres">
      <dgm:prSet presAssocID="{18282BDD-C86D-4A9A-99C4-3F68FB8338A8}" presName="sibTrans" presStyleLbl="sibTrans2D1" presStyleIdx="1" presStyleCnt="4"/>
      <dgm:spPr/>
    </dgm:pt>
    <dgm:pt modelId="{67E5BB72-8C27-49F0-9B85-CE0EC5FE6027}" type="pres">
      <dgm:prSet presAssocID="{CA8F01C2-45F1-4E48-8BAC-3EDFD77DAD29}" presName="node" presStyleLbl="node1" presStyleIdx="2" presStyleCnt="4">
        <dgm:presLayoutVars>
          <dgm:bulletEnabled val="1"/>
        </dgm:presLayoutVars>
      </dgm:prSet>
      <dgm:spPr/>
    </dgm:pt>
    <dgm:pt modelId="{9E3EA691-239A-499C-94A8-81F2FD1FB068}" type="pres">
      <dgm:prSet presAssocID="{CA8F01C2-45F1-4E48-8BAC-3EDFD77DAD29}" presName="dummy" presStyleCnt="0"/>
      <dgm:spPr/>
    </dgm:pt>
    <dgm:pt modelId="{ED82B8F5-305B-44A7-9D14-680341051236}" type="pres">
      <dgm:prSet presAssocID="{08DDF2A0-9B01-45E9-88AE-733D4EE8A27F}" presName="sibTrans" presStyleLbl="sibTrans2D1" presStyleIdx="2" presStyleCnt="4"/>
      <dgm:spPr/>
    </dgm:pt>
    <dgm:pt modelId="{B202D5A2-59D3-4C05-8D6E-290639D50E33}" type="pres">
      <dgm:prSet presAssocID="{5A08ECE8-C888-4D95-98C0-0EC28E9337EC}" presName="node" presStyleLbl="node1" presStyleIdx="3" presStyleCnt="4">
        <dgm:presLayoutVars>
          <dgm:bulletEnabled val="1"/>
        </dgm:presLayoutVars>
      </dgm:prSet>
      <dgm:spPr/>
    </dgm:pt>
    <dgm:pt modelId="{9AD6AE97-8B96-4AC0-934E-838B2A1BF78E}" type="pres">
      <dgm:prSet presAssocID="{5A08ECE8-C888-4D95-98C0-0EC28E9337EC}" presName="dummy" presStyleCnt="0"/>
      <dgm:spPr/>
    </dgm:pt>
    <dgm:pt modelId="{35C42F22-A952-4CEA-B195-5D85C364CA26}" type="pres">
      <dgm:prSet presAssocID="{091CE158-F3C1-4281-AF47-E5D2F60C4252}" presName="sibTrans" presStyleLbl="sibTrans2D1" presStyleIdx="3" presStyleCnt="4"/>
      <dgm:spPr/>
    </dgm:pt>
  </dgm:ptLst>
  <dgm:cxnLst>
    <dgm:cxn modelId="{98E6A30A-A9EC-4D35-8E0D-A98DD9AC17CF}" type="presOf" srcId="{167D074D-AE75-4375-965E-A1E42816E5BD}" destId="{7FAE2EB9-8C03-4A84-8A0E-A5A3F8B378E2}" srcOrd="0" destOrd="0" presId="urn:microsoft.com/office/officeart/2005/8/layout/radial6"/>
    <dgm:cxn modelId="{A251AE3A-9003-45CB-B7C9-B805721C1D8F}" type="presOf" srcId="{18282BDD-C86D-4A9A-99C4-3F68FB8338A8}" destId="{CB44A303-EA3C-4755-9C2A-AFA4BD07F00A}" srcOrd="0" destOrd="0" presId="urn:microsoft.com/office/officeart/2005/8/layout/radial6"/>
    <dgm:cxn modelId="{5E93B841-4ACF-4E28-A0A4-8715843600AC}" srcId="{4F59C012-F333-4706-B33B-05978F6BDA4E}" destId="{6C0BEB38-943C-41F6-A526-F58D302A14CF}" srcOrd="1" destOrd="0" parTransId="{847415A0-1E51-4F0F-905C-87FA2CB2F1C6}" sibTransId="{18282BDD-C86D-4A9A-99C4-3F68FB8338A8}"/>
    <dgm:cxn modelId="{B232AA42-1F0B-44C1-9ED6-2D6E4A5D8216}" type="presOf" srcId="{CA8F01C2-45F1-4E48-8BAC-3EDFD77DAD29}" destId="{67E5BB72-8C27-49F0-9B85-CE0EC5FE6027}" srcOrd="0" destOrd="0" presId="urn:microsoft.com/office/officeart/2005/8/layout/radial6"/>
    <dgm:cxn modelId="{E9111A78-5B8B-4029-B1E6-C2274366E730}" type="presOf" srcId="{08DDF2A0-9B01-45E9-88AE-733D4EE8A27F}" destId="{ED82B8F5-305B-44A7-9D14-680341051236}" srcOrd="0" destOrd="0" presId="urn:microsoft.com/office/officeart/2005/8/layout/radial6"/>
    <dgm:cxn modelId="{806B4A7E-27D1-46CD-A837-6573B032A814}" srcId="{4F59C012-F333-4706-B33B-05978F6BDA4E}" destId="{167D074D-AE75-4375-965E-A1E42816E5BD}" srcOrd="0" destOrd="0" parTransId="{1968EEF5-F358-489B-929C-CA276FAD18D4}" sibTransId="{FC5D0ECA-0BB6-45F0-A59C-BFFD9850B068}"/>
    <dgm:cxn modelId="{BB1AAD8D-C4E6-41A6-8759-5300C3DCB372}" type="presOf" srcId="{F1CE2B99-8477-4BA2-8C7F-93E295D7C1CB}" destId="{7B16C11F-0DC6-4574-AC81-C48BB22085D6}" srcOrd="0" destOrd="0" presId="urn:microsoft.com/office/officeart/2005/8/layout/radial6"/>
    <dgm:cxn modelId="{1DB605A7-3621-48F1-A636-745115790877}" type="presOf" srcId="{4F59C012-F333-4706-B33B-05978F6BDA4E}" destId="{671DBDB2-3C05-45A4-97BA-1180EC162897}" srcOrd="0" destOrd="0" presId="urn:microsoft.com/office/officeart/2005/8/layout/radial6"/>
    <dgm:cxn modelId="{B4D154B9-0E25-4AC1-8722-6623FD0D27E2}" srcId="{F1CE2B99-8477-4BA2-8C7F-93E295D7C1CB}" destId="{4F59C012-F333-4706-B33B-05978F6BDA4E}" srcOrd="0" destOrd="0" parTransId="{10ED63E0-0AF7-4A73-AECD-FC91B6A7C846}" sibTransId="{0F28BAFB-FD2F-4357-8313-C679514BFE7C}"/>
    <dgm:cxn modelId="{CA3A88BC-B970-4952-9E27-BE960E5A93E7}" srcId="{4F59C012-F333-4706-B33B-05978F6BDA4E}" destId="{5A08ECE8-C888-4D95-98C0-0EC28E9337EC}" srcOrd="3" destOrd="0" parTransId="{4367FDED-0112-4B6F-BDE4-E2FE35338FC8}" sibTransId="{091CE158-F3C1-4281-AF47-E5D2F60C4252}"/>
    <dgm:cxn modelId="{A9DBDAC7-C739-4C0C-AA36-DB72E3B91B38}" type="presOf" srcId="{6C0BEB38-943C-41F6-A526-F58D302A14CF}" destId="{0BAA8DDB-9879-455C-A910-E84652C5740D}" srcOrd="0" destOrd="0" presId="urn:microsoft.com/office/officeart/2005/8/layout/radial6"/>
    <dgm:cxn modelId="{C233D9D6-7F4C-4AD1-8A25-E9D2CD344EE3}" type="presOf" srcId="{5A08ECE8-C888-4D95-98C0-0EC28E9337EC}" destId="{B202D5A2-59D3-4C05-8D6E-290639D50E33}" srcOrd="0" destOrd="0" presId="urn:microsoft.com/office/officeart/2005/8/layout/radial6"/>
    <dgm:cxn modelId="{FA2E12DF-6CEB-4808-BE37-03C3FF575664}" srcId="{4F59C012-F333-4706-B33B-05978F6BDA4E}" destId="{CA8F01C2-45F1-4E48-8BAC-3EDFD77DAD29}" srcOrd="2" destOrd="0" parTransId="{794EC98F-0C05-47B7-991B-238636B719A5}" sibTransId="{08DDF2A0-9B01-45E9-88AE-733D4EE8A27F}"/>
    <dgm:cxn modelId="{0EE3B1EA-8BDA-4926-912E-2026780B889A}" type="presOf" srcId="{FC5D0ECA-0BB6-45F0-A59C-BFFD9850B068}" destId="{8C56504D-B763-4EC1-A22C-94DE899E8A4C}" srcOrd="0" destOrd="0" presId="urn:microsoft.com/office/officeart/2005/8/layout/radial6"/>
    <dgm:cxn modelId="{16A7ADF6-58D9-4888-8EAD-FA45C56B2897}" type="presOf" srcId="{091CE158-F3C1-4281-AF47-E5D2F60C4252}" destId="{35C42F22-A952-4CEA-B195-5D85C364CA26}" srcOrd="0" destOrd="0" presId="urn:microsoft.com/office/officeart/2005/8/layout/radial6"/>
    <dgm:cxn modelId="{7341860C-D4D5-4453-98C0-FF395034CB87}" type="presParOf" srcId="{7B16C11F-0DC6-4574-AC81-C48BB22085D6}" destId="{671DBDB2-3C05-45A4-97BA-1180EC162897}" srcOrd="0" destOrd="0" presId="urn:microsoft.com/office/officeart/2005/8/layout/radial6"/>
    <dgm:cxn modelId="{7F589C1D-60FC-48AB-ABBE-4AEDFF7B06AC}" type="presParOf" srcId="{7B16C11F-0DC6-4574-AC81-C48BB22085D6}" destId="{7FAE2EB9-8C03-4A84-8A0E-A5A3F8B378E2}" srcOrd="1" destOrd="0" presId="urn:microsoft.com/office/officeart/2005/8/layout/radial6"/>
    <dgm:cxn modelId="{09E71B15-17E9-4590-B2D8-22E9AE49290C}" type="presParOf" srcId="{7B16C11F-0DC6-4574-AC81-C48BB22085D6}" destId="{6CAD4CBC-32B2-4EC2-AC6C-81D9C098EF17}" srcOrd="2" destOrd="0" presId="urn:microsoft.com/office/officeart/2005/8/layout/radial6"/>
    <dgm:cxn modelId="{E257609E-61AC-4B90-83BF-00936FFA0A4A}" type="presParOf" srcId="{7B16C11F-0DC6-4574-AC81-C48BB22085D6}" destId="{8C56504D-B763-4EC1-A22C-94DE899E8A4C}" srcOrd="3" destOrd="0" presId="urn:microsoft.com/office/officeart/2005/8/layout/radial6"/>
    <dgm:cxn modelId="{21A1CE9E-64BC-415E-8ABE-AE14C9AF332F}" type="presParOf" srcId="{7B16C11F-0DC6-4574-AC81-C48BB22085D6}" destId="{0BAA8DDB-9879-455C-A910-E84652C5740D}" srcOrd="4" destOrd="0" presId="urn:microsoft.com/office/officeart/2005/8/layout/radial6"/>
    <dgm:cxn modelId="{00FC1155-C033-40DE-978A-109C9A3B76B4}" type="presParOf" srcId="{7B16C11F-0DC6-4574-AC81-C48BB22085D6}" destId="{55D2B9DA-34AB-49A2-84BF-0042399AEED1}" srcOrd="5" destOrd="0" presId="urn:microsoft.com/office/officeart/2005/8/layout/radial6"/>
    <dgm:cxn modelId="{F574E43A-4EB7-40D1-AB19-93B3CA524D25}" type="presParOf" srcId="{7B16C11F-0DC6-4574-AC81-C48BB22085D6}" destId="{CB44A303-EA3C-4755-9C2A-AFA4BD07F00A}" srcOrd="6" destOrd="0" presId="urn:microsoft.com/office/officeart/2005/8/layout/radial6"/>
    <dgm:cxn modelId="{CDE6397C-C4D7-45E2-A991-8BA04DAFCB3F}" type="presParOf" srcId="{7B16C11F-0DC6-4574-AC81-C48BB22085D6}" destId="{67E5BB72-8C27-49F0-9B85-CE0EC5FE6027}" srcOrd="7" destOrd="0" presId="urn:microsoft.com/office/officeart/2005/8/layout/radial6"/>
    <dgm:cxn modelId="{305EEB08-6D4D-4FA0-8496-E3AF1DD3BD22}" type="presParOf" srcId="{7B16C11F-0DC6-4574-AC81-C48BB22085D6}" destId="{9E3EA691-239A-499C-94A8-81F2FD1FB068}" srcOrd="8" destOrd="0" presId="urn:microsoft.com/office/officeart/2005/8/layout/radial6"/>
    <dgm:cxn modelId="{6850A4A2-5213-47E8-9C56-449DC1785C73}" type="presParOf" srcId="{7B16C11F-0DC6-4574-AC81-C48BB22085D6}" destId="{ED82B8F5-305B-44A7-9D14-680341051236}" srcOrd="9" destOrd="0" presId="urn:microsoft.com/office/officeart/2005/8/layout/radial6"/>
    <dgm:cxn modelId="{C6CF8468-66FC-4A15-BBFC-D63D17B267F1}" type="presParOf" srcId="{7B16C11F-0DC6-4574-AC81-C48BB22085D6}" destId="{B202D5A2-59D3-4C05-8D6E-290639D50E33}" srcOrd="10" destOrd="0" presId="urn:microsoft.com/office/officeart/2005/8/layout/radial6"/>
    <dgm:cxn modelId="{9773FD70-110A-4A65-9AF5-E575F459F0D7}" type="presParOf" srcId="{7B16C11F-0DC6-4574-AC81-C48BB22085D6}" destId="{9AD6AE97-8B96-4AC0-934E-838B2A1BF78E}" srcOrd="11" destOrd="0" presId="urn:microsoft.com/office/officeart/2005/8/layout/radial6"/>
    <dgm:cxn modelId="{DEAB0747-0DAA-478C-9D94-62D13CDAC757}" type="presParOf" srcId="{7B16C11F-0DC6-4574-AC81-C48BB22085D6}" destId="{35C42F22-A952-4CEA-B195-5D85C364CA2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C1E4C2-19CC-4874-8273-CC0F53E639C3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5910551B-0EB9-49AE-8A2E-D20A829C1449}">
      <dgm:prSet phldrT="[Texto]"/>
      <dgm:spPr>
        <a:xfrm>
          <a:off x="2971799" y="440696"/>
          <a:ext cx="2861733" cy="4471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BD5B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dirty="0">
              <a:solidFill>
                <a:srgbClr val="022B4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Preparación</a:t>
          </a:r>
        </a:p>
      </dgm:t>
    </dgm:pt>
    <dgm:pt modelId="{7377F830-E7F7-49AF-8704-985451A5E312}" type="parTrans" cxnId="{B5DE5702-34B0-4E61-9BAA-81F99FB3DD5F}">
      <dgm:prSet/>
      <dgm:spPr/>
      <dgm:t>
        <a:bodyPr/>
        <a:lstStyle/>
        <a:p>
          <a:endParaRPr lang="es-CO"/>
        </a:p>
      </dgm:t>
    </dgm:pt>
    <dgm:pt modelId="{50DF926A-D41F-4AD3-85F5-21EB68450B4D}" type="sibTrans" cxnId="{B5DE5702-34B0-4E61-9BAA-81F99FB3DD5F}">
      <dgm:prSet/>
      <dgm:spPr/>
      <dgm:t>
        <a:bodyPr/>
        <a:lstStyle/>
        <a:p>
          <a:endParaRPr lang="es-CO"/>
        </a:p>
      </dgm:t>
    </dgm:pt>
    <dgm:pt modelId="{8361C7CA-D0EC-45AA-9EBE-264BD8EB6B7D}">
      <dgm:prSet phldrT="[Texto]"/>
      <dgm:spPr>
        <a:xfrm>
          <a:off x="2971799" y="943735"/>
          <a:ext cx="2861733" cy="4471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BD5B5">
              <a:hueOff val="1852380"/>
              <a:satOff val="-7532"/>
              <a:lumOff val="-4052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dirty="0">
              <a:solidFill>
                <a:srgbClr val="022B4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Convocatoria</a:t>
          </a:r>
        </a:p>
      </dgm:t>
    </dgm:pt>
    <dgm:pt modelId="{FDA11D9B-86A9-465C-A325-12831EBAA35D}" type="parTrans" cxnId="{052A813C-83D8-4615-A12B-460DAC14AA00}">
      <dgm:prSet/>
      <dgm:spPr/>
      <dgm:t>
        <a:bodyPr/>
        <a:lstStyle/>
        <a:p>
          <a:endParaRPr lang="es-CO"/>
        </a:p>
      </dgm:t>
    </dgm:pt>
    <dgm:pt modelId="{6210F95F-A6BA-4200-BB68-F3A83BC1DA0F}" type="sibTrans" cxnId="{052A813C-83D8-4615-A12B-460DAC14AA00}">
      <dgm:prSet/>
      <dgm:spPr/>
      <dgm:t>
        <a:bodyPr/>
        <a:lstStyle/>
        <a:p>
          <a:endParaRPr lang="es-CO"/>
        </a:p>
      </dgm:t>
    </dgm:pt>
    <dgm:pt modelId="{56E9D363-3D23-4DF1-8FC5-08B55B08974D}">
      <dgm:prSet phldrT="[Texto]"/>
      <dgm:spPr>
        <a:xfrm>
          <a:off x="2971799" y="1446774"/>
          <a:ext cx="2861733" cy="4471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BD5B5">
              <a:hueOff val="3704760"/>
              <a:satOff val="-15064"/>
              <a:lumOff val="-8105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dirty="0">
              <a:solidFill>
                <a:srgbClr val="022B4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Consolidación Información</a:t>
          </a:r>
        </a:p>
      </dgm:t>
    </dgm:pt>
    <dgm:pt modelId="{2AACDD4D-BB35-4647-860C-4C8F66AD5E7A}" type="parTrans" cxnId="{21DE8247-504E-4DF0-8F2C-96A121064093}">
      <dgm:prSet/>
      <dgm:spPr/>
      <dgm:t>
        <a:bodyPr/>
        <a:lstStyle/>
        <a:p>
          <a:endParaRPr lang="es-CO"/>
        </a:p>
      </dgm:t>
    </dgm:pt>
    <dgm:pt modelId="{1502B6AB-D870-46D2-8315-5CE7992DCF5C}" type="sibTrans" cxnId="{21DE8247-504E-4DF0-8F2C-96A121064093}">
      <dgm:prSet/>
      <dgm:spPr/>
      <dgm:t>
        <a:bodyPr/>
        <a:lstStyle/>
        <a:p>
          <a:endParaRPr lang="es-CO"/>
        </a:p>
      </dgm:t>
    </dgm:pt>
    <dgm:pt modelId="{FCB1F321-68B1-4B4D-A50A-07E836EAF88C}">
      <dgm:prSet phldrT="[Texto]"/>
      <dgm:spPr>
        <a:xfrm>
          <a:off x="2971799" y="1949813"/>
          <a:ext cx="2861733" cy="4471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BD5B5">
              <a:hueOff val="5557140"/>
              <a:satOff val="-22595"/>
              <a:lumOff val="-12157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dirty="0">
              <a:solidFill>
                <a:srgbClr val="022B4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Publicación </a:t>
          </a:r>
        </a:p>
      </dgm:t>
    </dgm:pt>
    <dgm:pt modelId="{4D2C555F-6D1E-46D3-8112-74E76CA4406B}" type="parTrans" cxnId="{894E2C91-28E9-439A-976F-8A97F7176C8A}">
      <dgm:prSet/>
      <dgm:spPr/>
      <dgm:t>
        <a:bodyPr/>
        <a:lstStyle/>
        <a:p>
          <a:endParaRPr lang="es-CO"/>
        </a:p>
      </dgm:t>
    </dgm:pt>
    <dgm:pt modelId="{6AC1B2BF-4B62-450F-B6B7-6673357B9633}" type="sibTrans" cxnId="{894E2C91-28E9-439A-976F-8A97F7176C8A}">
      <dgm:prSet/>
      <dgm:spPr/>
      <dgm:t>
        <a:bodyPr/>
        <a:lstStyle/>
        <a:p>
          <a:endParaRPr lang="es-CO"/>
        </a:p>
      </dgm:t>
    </dgm:pt>
    <dgm:pt modelId="{B7BEBDFD-E327-41C4-85BC-A0043A743E05}">
      <dgm:prSet phldrT="[Texto]"/>
      <dgm:spPr>
        <a:xfrm>
          <a:off x="2971799" y="2452853"/>
          <a:ext cx="2861733" cy="4471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BD5B5">
              <a:hueOff val="7409520"/>
              <a:satOff val="-30127"/>
              <a:lumOff val="-16209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dirty="0">
              <a:solidFill>
                <a:srgbClr val="022B4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Participación Ciudadana</a:t>
          </a:r>
        </a:p>
      </dgm:t>
    </dgm:pt>
    <dgm:pt modelId="{03BF916A-1430-4DEB-9B1D-23FEE7D06E05}" type="parTrans" cxnId="{2A45F215-CA8B-4509-BC9C-69D0D1A2F947}">
      <dgm:prSet/>
      <dgm:spPr/>
      <dgm:t>
        <a:bodyPr/>
        <a:lstStyle/>
        <a:p>
          <a:endParaRPr lang="es-CO"/>
        </a:p>
      </dgm:t>
    </dgm:pt>
    <dgm:pt modelId="{5904AD25-977B-476F-852D-8CC8F35BC328}" type="sibTrans" cxnId="{2A45F215-CA8B-4509-BC9C-69D0D1A2F947}">
      <dgm:prSet/>
      <dgm:spPr/>
      <dgm:t>
        <a:bodyPr/>
        <a:lstStyle/>
        <a:p>
          <a:endParaRPr lang="es-CO"/>
        </a:p>
      </dgm:t>
    </dgm:pt>
    <dgm:pt modelId="{30F05064-1352-4A10-86CD-0EA0E59E38F1}">
      <dgm:prSet phldrT="[Texto]"/>
      <dgm:spPr>
        <a:xfrm>
          <a:off x="2971799" y="2955892"/>
          <a:ext cx="2861733" cy="4471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BD5B5">
              <a:hueOff val="9261899"/>
              <a:satOff val="-37659"/>
              <a:lumOff val="-20262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dirty="0">
              <a:solidFill>
                <a:srgbClr val="022B4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Cierre Audiencia</a:t>
          </a:r>
        </a:p>
      </dgm:t>
    </dgm:pt>
    <dgm:pt modelId="{892383ED-4401-4C54-8F34-708A19F3AEAB}" type="parTrans" cxnId="{0B542250-7EF4-4E15-ADA4-25180F408F44}">
      <dgm:prSet/>
      <dgm:spPr/>
      <dgm:t>
        <a:bodyPr/>
        <a:lstStyle/>
        <a:p>
          <a:endParaRPr lang="es-CO"/>
        </a:p>
      </dgm:t>
    </dgm:pt>
    <dgm:pt modelId="{96B01E2B-DF25-4ED9-A966-909FB8236C0F}" type="sibTrans" cxnId="{0B542250-7EF4-4E15-ADA4-25180F408F44}">
      <dgm:prSet/>
      <dgm:spPr/>
      <dgm:t>
        <a:bodyPr/>
        <a:lstStyle/>
        <a:p>
          <a:endParaRPr lang="es-CO"/>
        </a:p>
      </dgm:t>
    </dgm:pt>
    <dgm:pt modelId="{05A14C7C-6FDF-4B2E-B29C-D32A0AAF579E}">
      <dgm:prSet phldrT="[Texto]"/>
      <dgm:spPr>
        <a:xfrm>
          <a:off x="2971799" y="3458931"/>
          <a:ext cx="2861733" cy="4471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BD5B5">
              <a:hueOff val="11114279"/>
              <a:satOff val="-45191"/>
              <a:lumOff val="-24314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dirty="0">
              <a:solidFill>
                <a:srgbClr val="022B4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Evaluación</a:t>
          </a:r>
        </a:p>
      </dgm:t>
    </dgm:pt>
    <dgm:pt modelId="{9A3B5316-5D6E-434B-AA5D-2E9F7776D775}" type="parTrans" cxnId="{E8883A2E-C064-49E8-B225-E3FF2775E621}">
      <dgm:prSet/>
      <dgm:spPr/>
      <dgm:t>
        <a:bodyPr/>
        <a:lstStyle/>
        <a:p>
          <a:endParaRPr lang="es-CO"/>
        </a:p>
      </dgm:t>
    </dgm:pt>
    <dgm:pt modelId="{37400438-20C9-4185-88F1-53F75C6A22ED}" type="sibTrans" cxnId="{E8883A2E-C064-49E8-B225-E3FF2775E621}">
      <dgm:prSet/>
      <dgm:spPr/>
      <dgm:t>
        <a:bodyPr/>
        <a:lstStyle/>
        <a:p>
          <a:endParaRPr lang="es-CO"/>
        </a:p>
      </dgm:t>
    </dgm:pt>
    <dgm:pt modelId="{D7023EE2-9D46-4874-A13D-8F2C496360D1}" type="pres">
      <dgm:prSet presAssocID="{BAC1E4C2-19CC-4874-8273-CC0F53E639C3}" presName="compositeShape" presStyleCnt="0">
        <dgm:presLayoutVars>
          <dgm:dir/>
          <dgm:resizeHandles/>
        </dgm:presLayoutVars>
      </dgm:prSet>
      <dgm:spPr/>
    </dgm:pt>
    <dgm:pt modelId="{A0001DE5-0451-40B9-BDA5-9FB3AD02BD9D}" type="pres">
      <dgm:prSet presAssocID="{BAC1E4C2-19CC-4874-8273-CC0F53E639C3}" presName="pyramid" presStyleLbl="node1" presStyleIdx="0" presStyleCnt="1"/>
      <dgm:spPr>
        <a:xfrm>
          <a:off x="770466" y="0"/>
          <a:ext cx="4402667" cy="4402667"/>
        </a:xfrm>
        <a:prstGeom prst="triangle">
          <a:avLst/>
        </a:prstGeom>
        <a:solidFill>
          <a:srgbClr val="FBD5B5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5DC46EC6-318C-4F68-B9EC-0957159286F6}" type="pres">
      <dgm:prSet presAssocID="{BAC1E4C2-19CC-4874-8273-CC0F53E639C3}" presName="theList" presStyleCnt="0"/>
      <dgm:spPr/>
    </dgm:pt>
    <dgm:pt modelId="{B5EE5708-5024-4F6C-B05E-70FC0557E15C}" type="pres">
      <dgm:prSet presAssocID="{5910551B-0EB9-49AE-8A2E-D20A829C1449}" presName="aNode" presStyleLbl="fgAcc1" presStyleIdx="0" presStyleCnt="7">
        <dgm:presLayoutVars>
          <dgm:bulletEnabled val="1"/>
        </dgm:presLayoutVars>
      </dgm:prSet>
      <dgm:spPr/>
    </dgm:pt>
    <dgm:pt modelId="{C45DB77B-501F-402D-8504-A185C02D4CD0}" type="pres">
      <dgm:prSet presAssocID="{5910551B-0EB9-49AE-8A2E-D20A829C1449}" presName="aSpace" presStyleCnt="0"/>
      <dgm:spPr/>
    </dgm:pt>
    <dgm:pt modelId="{09B502B4-D6C7-45EB-A967-22BA62FD84A2}" type="pres">
      <dgm:prSet presAssocID="{8361C7CA-D0EC-45AA-9EBE-264BD8EB6B7D}" presName="aNode" presStyleLbl="fgAcc1" presStyleIdx="1" presStyleCnt="7">
        <dgm:presLayoutVars>
          <dgm:bulletEnabled val="1"/>
        </dgm:presLayoutVars>
      </dgm:prSet>
      <dgm:spPr/>
    </dgm:pt>
    <dgm:pt modelId="{CF66A4DE-CAC7-4855-A99A-B957719EAA86}" type="pres">
      <dgm:prSet presAssocID="{8361C7CA-D0EC-45AA-9EBE-264BD8EB6B7D}" presName="aSpace" presStyleCnt="0"/>
      <dgm:spPr/>
    </dgm:pt>
    <dgm:pt modelId="{27FEE9BE-C96B-4351-B07F-625B39A106DE}" type="pres">
      <dgm:prSet presAssocID="{56E9D363-3D23-4DF1-8FC5-08B55B08974D}" presName="aNode" presStyleLbl="fgAcc1" presStyleIdx="2" presStyleCnt="7">
        <dgm:presLayoutVars>
          <dgm:bulletEnabled val="1"/>
        </dgm:presLayoutVars>
      </dgm:prSet>
      <dgm:spPr/>
    </dgm:pt>
    <dgm:pt modelId="{3189AC98-BC45-4DFE-8B5D-CB1D78A1FCF3}" type="pres">
      <dgm:prSet presAssocID="{56E9D363-3D23-4DF1-8FC5-08B55B08974D}" presName="aSpace" presStyleCnt="0"/>
      <dgm:spPr/>
    </dgm:pt>
    <dgm:pt modelId="{264960D5-A063-449D-8FEA-D02FF706EF6B}" type="pres">
      <dgm:prSet presAssocID="{FCB1F321-68B1-4B4D-A50A-07E836EAF88C}" presName="aNode" presStyleLbl="fgAcc1" presStyleIdx="3" presStyleCnt="7">
        <dgm:presLayoutVars>
          <dgm:bulletEnabled val="1"/>
        </dgm:presLayoutVars>
      </dgm:prSet>
      <dgm:spPr/>
    </dgm:pt>
    <dgm:pt modelId="{16E25F0D-5105-4ACB-9B58-320BB17EF78A}" type="pres">
      <dgm:prSet presAssocID="{FCB1F321-68B1-4B4D-A50A-07E836EAF88C}" presName="aSpace" presStyleCnt="0"/>
      <dgm:spPr/>
    </dgm:pt>
    <dgm:pt modelId="{31408AF9-9734-4B14-9DD7-C013BF166719}" type="pres">
      <dgm:prSet presAssocID="{B7BEBDFD-E327-41C4-85BC-A0043A743E05}" presName="aNode" presStyleLbl="fgAcc1" presStyleIdx="4" presStyleCnt="7">
        <dgm:presLayoutVars>
          <dgm:bulletEnabled val="1"/>
        </dgm:presLayoutVars>
      </dgm:prSet>
      <dgm:spPr/>
    </dgm:pt>
    <dgm:pt modelId="{75AC6062-491E-42CC-A720-69865E3FF007}" type="pres">
      <dgm:prSet presAssocID="{B7BEBDFD-E327-41C4-85BC-A0043A743E05}" presName="aSpace" presStyleCnt="0"/>
      <dgm:spPr/>
    </dgm:pt>
    <dgm:pt modelId="{B6ACB91C-3502-476A-A105-50B18AC40AE2}" type="pres">
      <dgm:prSet presAssocID="{30F05064-1352-4A10-86CD-0EA0E59E38F1}" presName="aNode" presStyleLbl="fgAcc1" presStyleIdx="5" presStyleCnt="7">
        <dgm:presLayoutVars>
          <dgm:bulletEnabled val="1"/>
        </dgm:presLayoutVars>
      </dgm:prSet>
      <dgm:spPr/>
    </dgm:pt>
    <dgm:pt modelId="{10FEC7EA-386E-4F03-B5ED-4209F8EC6C8F}" type="pres">
      <dgm:prSet presAssocID="{30F05064-1352-4A10-86CD-0EA0E59E38F1}" presName="aSpace" presStyleCnt="0"/>
      <dgm:spPr/>
    </dgm:pt>
    <dgm:pt modelId="{03A09FCB-519F-4118-A3A1-6F5CC7FA7290}" type="pres">
      <dgm:prSet presAssocID="{05A14C7C-6FDF-4B2E-B29C-D32A0AAF579E}" presName="aNode" presStyleLbl="fgAcc1" presStyleIdx="6" presStyleCnt="7">
        <dgm:presLayoutVars>
          <dgm:bulletEnabled val="1"/>
        </dgm:presLayoutVars>
      </dgm:prSet>
      <dgm:spPr/>
    </dgm:pt>
    <dgm:pt modelId="{7BC8D807-CFD0-4800-A2DC-6453A7C28382}" type="pres">
      <dgm:prSet presAssocID="{05A14C7C-6FDF-4B2E-B29C-D32A0AAF579E}" presName="aSpace" presStyleCnt="0"/>
      <dgm:spPr/>
    </dgm:pt>
  </dgm:ptLst>
  <dgm:cxnLst>
    <dgm:cxn modelId="{B5DE5702-34B0-4E61-9BAA-81F99FB3DD5F}" srcId="{BAC1E4C2-19CC-4874-8273-CC0F53E639C3}" destId="{5910551B-0EB9-49AE-8A2E-D20A829C1449}" srcOrd="0" destOrd="0" parTransId="{7377F830-E7F7-49AF-8704-985451A5E312}" sibTransId="{50DF926A-D41F-4AD3-85F5-21EB68450B4D}"/>
    <dgm:cxn modelId="{2A45F215-CA8B-4509-BC9C-69D0D1A2F947}" srcId="{BAC1E4C2-19CC-4874-8273-CC0F53E639C3}" destId="{B7BEBDFD-E327-41C4-85BC-A0043A743E05}" srcOrd="4" destOrd="0" parTransId="{03BF916A-1430-4DEB-9B1D-23FEE7D06E05}" sibTransId="{5904AD25-977B-476F-852D-8CC8F35BC328}"/>
    <dgm:cxn modelId="{58C22024-5C4A-455B-9FEA-3F98C429F03A}" type="presOf" srcId="{05A14C7C-6FDF-4B2E-B29C-D32A0AAF579E}" destId="{03A09FCB-519F-4118-A3A1-6F5CC7FA7290}" srcOrd="0" destOrd="0" presId="urn:microsoft.com/office/officeart/2005/8/layout/pyramid2"/>
    <dgm:cxn modelId="{E8883A2E-C064-49E8-B225-E3FF2775E621}" srcId="{BAC1E4C2-19CC-4874-8273-CC0F53E639C3}" destId="{05A14C7C-6FDF-4B2E-B29C-D32A0AAF579E}" srcOrd="6" destOrd="0" parTransId="{9A3B5316-5D6E-434B-AA5D-2E9F7776D775}" sibTransId="{37400438-20C9-4185-88F1-53F75C6A22ED}"/>
    <dgm:cxn modelId="{6F46953A-1882-4EAA-9761-A4B7C8C600B1}" type="presOf" srcId="{5910551B-0EB9-49AE-8A2E-D20A829C1449}" destId="{B5EE5708-5024-4F6C-B05E-70FC0557E15C}" srcOrd="0" destOrd="0" presId="urn:microsoft.com/office/officeart/2005/8/layout/pyramid2"/>
    <dgm:cxn modelId="{052A813C-83D8-4615-A12B-460DAC14AA00}" srcId="{BAC1E4C2-19CC-4874-8273-CC0F53E639C3}" destId="{8361C7CA-D0EC-45AA-9EBE-264BD8EB6B7D}" srcOrd="1" destOrd="0" parTransId="{FDA11D9B-86A9-465C-A325-12831EBAA35D}" sibTransId="{6210F95F-A6BA-4200-BB68-F3A83BC1DA0F}"/>
    <dgm:cxn modelId="{947E9C64-84AC-4F0E-9D43-0D3BAEA78403}" type="presOf" srcId="{8361C7CA-D0EC-45AA-9EBE-264BD8EB6B7D}" destId="{09B502B4-D6C7-45EB-A967-22BA62FD84A2}" srcOrd="0" destOrd="0" presId="urn:microsoft.com/office/officeart/2005/8/layout/pyramid2"/>
    <dgm:cxn modelId="{21DE8247-504E-4DF0-8F2C-96A121064093}" srcId="{BAC1E4C2-19CC-4874-8273-CC0F53E639C3}" destId="{56E9D363-3D23-4DF1-8FC5-08B55B08974D}" srcOrd="2" destOrd="0" parTransId="{2AACDD4D-BB35-4647-860C-4C8F66AD5E7A}" sibTransId="{1502B6AB-D870-46D2-8315-5CE7992DCF5C}"/>
    <dgm:cxn modelId="{0B542250-7EF4-4E15-ADA4-25180F408F44}" srcId="{BAC1E4C2-19CC-4874-8273-CC0F53E639C3}" destId="{30F05064-1352-4A10-86CD-0EA0E59E38F1}" srcOrd="5" destOrd="0" parTransId="{892383ED-4401-4C54-8F34-708A19F3AEAB}" sibTransId="{96B01E2B-DF25-4ED9-A966-909FB8236C0F}"/>
    <dgm:cxn modelId="{894E2C91-28E9-439A-976F-8A97F7176C8A}" srcId="{BAC1E4C2-19CC-4874-8273-CC0F53E639C3}" destId="{FCB1F321-68B1-4B4D-A50A-07E836EAF88C}" srcOrd="3" destOrd="0" parTransId="{4D2C555F-6D1E-46D3-8112-74E76CA4406B}" sibTransId="{6AC1B2BF-4B62-450F-B6B7-6673357B9633}"/>
    <dgm:cxn modelId="{4A82D59C-3B7C-49A3-8209-EB7D2B085EEF}" type="presOf" srcId="{B7BEBDFD-E327-41C4-85BC-A0043A743E05}" destId="{31408AF9-9734-4B14-9DD7-C013BF166719}" srcOrd="0" destOrd="0" presId="urn:microsoft.com/office/officeart/2005/8/layout/pyramid2"/>
    <dgm:cxn modelId="{0BC25FA5-CDD4-4DDB-B9E3-5E2938074B87}" type="presOf" srcId="{30F05064-1352-4A10-86CD-0EA0E59E38F1}" destId="{B6ACB91C-3502-476A-A105-50B18AC40AE2}" srcOrd="0" destOrd="0" presId="urn:microsoft.com/office/officeart/2005/8/layout/pyramid2"/>
    <dgm:cxn modelId="{8FD242AF-43D0-4572-998C-C9464D186826}" type="presOf" srcId="{FCB1F321-68B1-4B4D-A50A-07E836EAF88C}" destId="{264960D5-A063-449D-8FEA-D02FF706EF6B}" srcOrd="0" destOrd="0" presId="urn:microsoft.com/office/officeart/2005/8/layout/pyramid2"/>
    <dgm:cxn modelId="{821215C9-F4D2-476D-823C-C217D1DED6E9}" type="presOf" srcId="{BAC1E4C2-19CC-4874-8273-CC0F53E639C3}" destId="{D7023EE2-9D46-4874-A13D-8F2C496360D1}" srcOrd="0" destOrd="0" presId="urn:microsoft.com/office/officeart/2005/8/layout/pyramid2"/>
    <dgm:cxn modelId="{0D637BEC-22C9-4D98-B369-102F761655B2}" type="presOf" srcId="{56E9D363-3D23-4DF1-8FC5-08B55B08974D}" destId="{27FEE9BE-C96B-4351-B07F-625B39A106DE}" srcOrd="0" destOrd="0" presId="urn:microsoft.com/office/officeart/2005/8/layout/pyramid2"/>
    <dgm:cxn modelId="{5F0736A3-67F5-4415-ABBF-860D0C641AB5}" type="presParOf" srcId="{D7023EE2-9D46-4874-A13D-8F2C496360D1}" destId="{A0001DE5-0451-40B9-BDA5-9FB3AD02BD9D}" srcOrd="0" destOrd="0" presId="urn:microsoft.com/office/officeart/2005/8/layout/pyramid2"/>
    <dgm:cxn modelId="{F5CAB79A-82D2-4670-9F2F-370A645773B9}" type="presParOf" srcId="{D7023EE2-9D46-4874-A13D-8F2C496360D1}" destId="{5DC46EC6-318C-4F68-B9EC-0957159286F6}" srcOrd="1" destOrd="0" presId="urn:microsoft.com/office/officeart/2005/8/layout/pyramid2"/>
    <dgm:cxn modelId="{CE160488-E8C7-44DB-889C-0BC713827DFE}" type="presParOf" srcId="{5DC46EC6-318C-4F68-B9EC-0957159286F6}" destId="{B5EE5708-5024-4F6C-B05E-70FC0557E15C}" srcOrd="0" destOrd="0" presId="urn:microsoft.com/office/officeart/2005/8/layout/pyramid2"/>
    <dgm:cxn modelId="{A9CA515F-DF4D-4AC5-A3FE-BB6FCA7152D3}" type="presParOf" srcId="{5DC46EC6-318C-4F68-B9EC-0957159286F6}" destId="{C45DB77B-501F-402D-8504-A185C02D4CD0}" srcOrd="1" destOrd="0" presId="urn:microsoft.com/office/officeart/2005/8/layout/pyramid2"/>
    <dgm:cxn modelId="{FEA01FC2-2E67-4AA6-9C86-6B7AF9DA00F3}" type="presParOf" srcId="{5DC46EC6-318C-4F68-B9EC-0957159286F6}" destId="{09B502B4-D6C7-45EB-A967-22BA62FD84A2}" srcOrd="2" destOrd="0" presId="urn:microsoft.com/office/officeart/2005/8/layout/pyramid2"/>
    <dgm:cxn modelId="{856495EB-B58D-4E38-8C92-E951A5996E2D}" type="presParOf" srcId="{5DC46EC6-318C-4F68-B9EC-0957159286F6}" destId="{CF66A4DE-CAC7-4855-A99A-B957719EAA86}" srcOrd="3" destOrd="0" presId="urn:microsoft.com/office/officeart/2005/8/layout/pyramid2"/>
    <dgm:cxn modelId="{16371F60-2526-47F0-AF6D-613D89D1BA81}" type="presParOf" srcId="{5DC46EC6-318C-4F68-B9EC-0957159286F6}" destId="{27FEE9BE-C96B-4351-B07F-625B39A106DE}" srcOrd="4" destOrd="0" presId="urn:microsoft.com/office/officeart/2005/8/layout/pyramid2"/>
    <dgm:cxn modelId="{1B9F550B-0520-4200-81FD-F0A9F77FE3C8}" type="presParOf" srcId="{5DC46EC6-318C-4F68-B9EC-0957159286F6}" destId="{3189AC98-BC45-4DFE-8B5D-CB1D78A1FCF3}" srcOrd="5" destOrd="0" presId="urn:microsoft.com/office/officeart/2005/8/layout/pyramid2"/>
    <dgm:cxn modelId="{F6746BA4-34DE-4C2A-B83B-1A070A425383}" type="presParOf" srcId="{5DC46EC6-318C-4F68-B9EC-0957159286F6}" destId="{264960D5-A063-449D-8FEA-D02FF706EF6B}" srcOrd="6" destOrd="0" presId="urn:microsoft.com/office/officeart/2005/8/layout/pyramid2"/>
    <dgm:cxn modelId="{86509802-4FC7-4ED2-AAB1-DD9B0FE56FA9}" type="presParOf" srcId="{5DC46EC6-318C-4F68-B9EC-0957159286F6}" destId="{16E25F0D-5105-4ACB-9B58-320BB17EF78A}" srcOrd="7" destOrd="0" presId="urn:microsoft.com/office/officeart/2005/8/layout/pyramid2"/>
    <dgm:cxn modelId="{58F551DF-0719-4D84-991C-0AA27613160F}" type="presParOf" srcId="{5DC46EC6-318C-4F68-B9EC-0957159286F6}" destId="{31408AF9-9734-4B14-9DD7-C013BF166719}" srcOrd="8" destOrd="0" presId="urn:microsoft.com/office/officeart/2005/8/layout/pyramid2"/>
    <dgm:cxn modelId="{792A5EF5-0549-4231-A878-E76FB56F03DC}" type="presParOf" srcId="{5DC46EC6-318C-4F68-B9EC-0957159286F6}" destId="{75AC6062-491E-42CC-A720-69865E3FF007}" srcOrd="9" destOrd="0" presId="urn:microsoft.com/office/officeart/2005/8/layout/pyramid2"/>
    <dgm:cxn modelId="{894CD2EF-979B-4951-9487-3C11D607CD6F}" type="presParOf" srcId="{5DC46EC6-318C-4F68-B9EC-0957159286F6}" destId="{B6ACB91C-3502-476A-A105-50B18AC40AE2}" srcOrd="10" destOrd="0" presId="urn:microsoft.com/office/officeart/2005/8/layout/pyramid2"/>
    <dgm:cxn modelId="{BE211545-161F-493E-B0BC-18025CEBCEB3}" type="presParOf" srcId="{5DC46EC6-318C-4F68-B9EC-0957159286F6}" destId="{10FEC7EA-386E-4F03-B5ED-4209F8EC6C8F}" srcOrd="11" destOrd="0" presId="urn:microsoft.com/office/officeart/2005/8/layout/pyramid2"/>
    <dgm:cxn modelId="{C46848BA-0A40-4800-A756-08590BDB9BDF}" type="presParOf" srcId="{5DC46EC6-318C-4F68-B9EC-0957159286F6}" destId="{03A09FCB-519F-4118-A3A1-6F5CC7FA7290}" srcOrd="12" destOrd="0" presId="urn:microsoft.com/office/officeart/2005/8/layout/pyramid2"/>
    <dgm:cxn modelId="{D6F5E389-A5BB-4B16-9056-8D280B2B5F99}" type="presParOf" srcId="{5DC46EC6-318C-4F68-B9EC-0957159286F6}" destId="{7BC8D807-CFD0-4800-A2DC-6453A7C28382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C1E4C2-19CC-4874-8273-CC0F53E639C3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5910551B-0EB9-49AE-8A2E-D20A829C1449}">
      <dgm:prSet phldrT="[Texto]"/>
      <dgm:spPr>
        <a:xfrm>
          <a:off x="3082885" y="440696"/>
          <a:ext cx="2861733" cy="4471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BD5B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dirty="0">
              <a:solidFill>
                <a:srgbClr val="022B4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Convocatoria</a:t>
          </a:r>
        </a:p>
      </dgm:t>
    </dgm:pt>
    <dgm:pt modelId="{7377F830-E7F7-49AF-8704-985451A5E312}" type="parTrans" cxnId="{B5DE5702-34B0-4E61-9BAA-81F99FB3DD5F}">
      <dgm:prSet/>
      <dgm:spPr/>
      <dgm:t>
        <a:bodyPr/>
        <a:lstStyle/>
        <a:p>
          <a:endParaRPr lang="es-CO"/>
        </a:p>
      </dgm:t>
    </dgm:pt>
    <dgm:pt modelId="{50DF926A-D41F-4AD3-85F5-21EB68450B4D}" type="sibTrans" cxnId="{B5DE5702-34B0-4E61-9BAA-81F99FB3DD5F}">
      <dgm:prSet/>
      <dgm:spPr/>
      <dgm:t>
        <a:bodyPr/>
        <a:lstStyle/>
        <a:p>
          <a:endParaRPr lang="es-CO"/>
        </a:p>
      </dgm:t>
    </dgm:pt>
    <dgm:pt modelId="{8361C7CA-D0EC-45AA-9EBE-264BD8EB6B7D}">
      <dgm:prSet phldrT="[Texto]"/>
      <dgm:spPr>
        <a:xfrm>
          <a:off x="3082885" y="943735"/>
          <a:ext cx="2861733" cy="4471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BD5B5">
              <a:hueOff val="1852380"/>
              <a:satOff val="-7532"/>
              <a:lumOff val="-4052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dirty="0">
              <a:solidFill>
                <a:srgbClr val="022B4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Recepción temas ciudadanía</a:t>
          </a:r>
        </a:p>
      </dgm:t>
    </dgm:pt>
    <dgm:pt modelId="{FDA11D9B-86A9-465C-A325-12831EBAA35D}" type="parTrans" cxnId="{052A813C-83D8-4615-A12B-460DAC14AA00}">
      <dgm:prSet/>
      <dgm:spPr/>
      <dgm:t>
        <a:bodyPr/>
        <a:lstStyle/>
        <a:p>
          <a:endParaRPr lang="es-CO"/>
        </a:p>
      </dgm:t>
    </dgm:pt>
    <dgm:pt modelId="{6210F95F-A6BA-4200-BB68-F3A83BC1DA0F}" type="sibTrans" cxnId="{052A813C-83D8-4615-A12B-460DAC14AA00}">
      <dgm:prSet/>
      <dgm:spPr/>
      <dgm:t>
        <a:bodyPr/>
        <a:lstStyle/>
        <a:p>
          <a:endParaRPr lang="es-CO"/>
        </a:p>
      </dgm:t>
    </dgm:pt>
    <dgm:pt modelId="{56E9D363-3D23-4DF1-8FC5-08B55B08974D}">
      <dgm:prSet phldrT="[Texto]"/>
      <dgm:spPr>
        <a:xfrm>
          <a:off x="3082885" y="1446774"/>
          <a:ext cx="2861733" cy="4471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BD5B5">
              <a:hueOff val="3704760"/>
              <a:satOff val="-15064"/>
              <a:lumOff val="-8105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dirty="0">
              <a:solidFill>
                <a:srgbClr val="022B4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Consolidación Información</a:t>
          </a:r>
        </a:p>
      </dgm:t>
    </dgm:pt>
    <dgm:pt modelId="{2AACDD4D-BB35-4647-860C-4C8F66AD5E7A}" type="parTrans" cxnId="{21DE8247-504E-4DF0-8F2C-96A121064093}">
      <dgm:prSet/>
      <dgm:spPr/>
      <dgm:t>
        <a:bodyPr/>
        <a:lstStyle/>
        <a:p>
          <a:endParaRPr lang="es-CO"/>
        </a:p>
      </dgm:t>
    </dgm:pt>
    <dgm:pt modelId="{1502B6AB-D870-46D2-8315-5CE7992DCF5C}" type="sibTrans" cxnId="{21DE8247-504E-4DF0-8F2C-96A121064093}">
      <dgm:prSet/>
      <dgm:spPr/>
      <dgm:t>
        <a:bodyPr/>
        <a:lstStyle/>
        <a:p>
          <a:endParaRPr lang="es-CO"/>
        </a:p>
      </dgm:t>
    </dgm:pt>
    <dgm:pt modelId="{FCB1F321-68B1-4B4D-A50A-07E836EAF88C}">
      <dgm:prSet phldrT="[Texto]"/>
      <dgm:spPr>
        <a:xfrm>
          <a:off x="3125010" y="1950689"/>
          <a:ext cx="2861733" cy="4471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BD5B5">
              <a:hueOff val="5557140"/>
              <a:satOff val="-22595"/>
              <a:lumOff val="-12157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dirty="0">
              <a:solidFill>
                <a:srgbClr val="022B4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Publicación  presentaciones</a:t>
          </a:r>
        </a:p>
      </dgm:t>
    </dgm:pt>
    <dgm:pt modelId="{4D2C555F-6D1E-46D3-8112-74E76CA4406B}" type="parTrans" cxnId="{894E2C91-28E9-439A-976F-8A97F7176C8A}">
      <dgm:prSet/>
      <dgm:spPr/>
      <dgm:t>
        <a:bodyPr/>
        <a:lstStyle/>
        <a:p>
          <a:endParaRPr lang="es-CO"/>
        </a:p>
      </dgm:t>
    </dgm:pt>
    <dgm:pt modelId="{6AC1B2BF-4B62-450F-B6B7-6673357B9633}" type="sibTrans" cxnId="{894E2C91-28E9-439A-976F-8A97F7176C8A}">
      <dgm:prSet/>
      <dgm:spPr/>
      <dgm:t>
        <a:bodyPr/>
        <a:lstStyle/>
        <a:p>
          <a:endParaRPr lang="es-CO"/>
        </a:p>
      </dgm:t>
    </dgm:pt>
    <dgm:pt modelId="{B7BEBDFD-E327-41C4-85BC-A0043A743E05}">
      <dgm:prSet phldrT="[Texto]"/>
      <dgm:spPr>
        <a:xfrm>
          <a:off x="3082885" y="2452853"/>
          <a:ext cx="2861733" cy="4471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BD5B5">
              <a:hueOff val="7409520"/>
              <a:satOff val="-30127"/>
              <a:lumOff val="-16209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dirty="0">
              <a:solidFill>
                <a:srgbClr val="022B4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Participación Ciudadana</a:t>
          </a:r>
        </a:p>
      </dgm:t>
    </dgm:pt>
    <dgm:pt modelId="{03BF916A-1430-4DEB-9B1D-23FEE7D06E05}" type="parTrans" cxnId="{2A45F215-CA8B-4509-BC9C-69D0D1A2F947}">
      <dgm:prSet/>
      <dgm:spPr/>
      <dgm:t>
        <a:bodyPr/>
        <a:lstStyle/>
        <a:p>
          <a:endParaRPr lang="es-CO"/>
        </a:p>
      </dgm:t>
    </dgm:pt>
    <dgm:pt modelId="{5904AD25-977B-476F-852D-8CC8F35BC328}" type="sibTrans" cxnId="{2A45F215-CA8B-4509-BC9C-69D0D1A2F947}">
      <dgm:prSet/>
      <dgm:spPr/>
      <dgm:t>
        <a:bodyPr/>
        <a:lstStyle/>
        <a:p>
          <a:endParaRPr lang="es-CO"/>
        </a:p>
      </dgm:t>
    </dgm:pt>
    <dgm:pt modelId="{30F05064-1352-4A10-86CD-0EA0E59E38F1}">
      <dgm:prSet phldrT="[Texto]"/>
      <dgm:spPr>
        <a:xfrm>
          <a:off x="3082885" y="2955892"/>
          <a:ext cx="2861733" cy="4471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BD5B5">
              <a:hueOff val="9261899"/>
              <a:satOff val="-37659"/>
              <a:lumOff val="-20262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dirty="0">
              <a:solidFill>
                <a:srgbClr val="022B4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Audiencia pública virtual</a:t>
          </a:r>
        </a:p>
      </dgm:t>
    </dgm:pt>
    <dgm:pt modelId="{892383ED-4401-4C54-8F34-708A19F3AEAB}" type="parTrans" cxnId="{0B542250-7EF4-4E15-ADA4-25180F408F44}">
      <dgm:prSet/>
      <dgm:spPr/>
      <dgm:t>
        <a:bodyPr/>
        <a:lstStyle/>
        <a:p>
          <a:endParaRPr lang="es-CO"/>
        </a:p>
      </dgm:t>
    </dgm:pt>
    <dgm:pt modelId="{96B01E2B-DF25-4ED9-A966-909FB8236C0F}" type="sibTrans" cxnId="{0B542250-7EF4-4E15-ADA4-25180F408F44}">
      <dgm:prSet/>
      <dgm:spPr/>
      <dgm:t>
        <a:bodyPr/>
        <a:lstStyle/>
        <a:p>
          <a:endParaRPr lang="es-CO"/>
        </a:p>
      </dgm:t>
    </dgm:pt>
    <dgm:pt modelId="{05A14C7C-6FDF-4B2E-B29C-D32A0AAF579E}">
      <dgm:prSet phldrT="[Texto]"/>
      <dgm:spPr>
        <a:xfrm>
          <a:off x="3082885" y="3458931"/>
          <a:ext cx="2861733" cy="4471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BD5B5">
              <a:hueOff val="11114279"/>
              <a:satOff val="-45191"/>
              <a:lumOff val="-24314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dirty="0">
              <a:solidFill>
                <a:srgbClr val="022B4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Publicación respuestas a ciudadanía</a:t>
          </a:r>
        </a:p>
      </dgm:t>
    </dgm:pt>
    <dgm:pt modelId="{9A3B5316-5D6E-434B-AA5D-2E9F7776D775}" type="parTrans" cxnId="{E8883A2E-C064-49E8-B225-E3FF2775E621}">
      <dgm:prSet/>
      <dgm:spPr/>
      <dgm:t>
        <a:bodyPr/>
        <a:lstStyle/>
        <a:p>
          <a:endParaRPr lang="es-CO"/>
        </a:p>
      </dgm:t>
    </dgm:pt>
    <dgm:pt modelId="{37400438-20C9-4185-88F1-53F75C6A22ED}" type="sibTrans" cxnId="{E8883A2E-C064-49E8-B225-E3FF2775E621}">
      <dgm:prSet/>
      <dgm:spPr/>
      <dgm:t>
        <a:bodyPr/>
        <a:lstStyle/>
        <a:p>
          <a:endParaRPr lang="es-CO"/>
        </a:p>
      </dgm:t>
    </dgm:pt>
    <dgm:pt modelId="{D7023EE2-9D46-4874-A13D-8F2C496360D1}" type="pres">
      <dgm:prSet presAssocID="{BAC1E4C2-19CC-4874-8273-CC0F53E639C3}" presName="compositeShape" presStyleCnt="0">
        <dgm:presLayoutVars>
          <dgm:dir/>
          <dgm:resizeHandles/>
        </dgm:presLayoutVars>
      </dgm:prSet>
      <dgm:spPr/>
    </dgm:pt>
    <dgm:pt modelId="{A0001DE5-0451-40B9-BDA5-9FB3AD02BD9D}" type="pres">
      <dgm:prSet presAssocID="{BAC1E4C2-19CC-4874-8273-CC0F53E639C3}" presName="pyramid" presStyleLbl="node1" presStyleIdx="0" presStyleCnt="1"/>
      <dgm:spPr>
        <a:xfrm>
          <a:off x="881551" y="0"/>
          <a:ext cx="4402667" cy="4402667"/>
        </a:xfrm>
        <a:prstGeom prst="triangle">
          <a:avLst/>
        </a:prstGeom>
        <a:solidFill>
          <a:srgbClr val="FBD5B5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5DC46EC6-318C-4F68-B9EC-0957159286F6}" type="pres">
      <dgm:prSet presAssocID="{BAC1E4C2-19CC-4874-8273-CC0F53E639C3}" presName="theList" presStyleCnt="0"/>
      <dgm:spPr/>
    </dgm:pt>
    <dgm:pt modelId="{B5EE5708-5024-4F6C-B05E-70FC0557E15C}" type="pres">
      <dgm:prSet presAssocID="{5910551B-0EB9-49AE-8A2E-D20A829C1449}" presName="aNode" presStyleLbl="fgAcc1" presStyleIdx="0" presStyleCnt="7">
        <dgm:presLayoutVars>
          <dgm:bulletEnabled val="1"/>
        </dgm:presLayoutVars>
      </dgm:prSet>
      <dgm:spPr/>
    </dgm:pt>
    <dgm:pt modelId="{C45DB77B-501F-402D-8504-A185C02D4CD0}" type="pres">
      <dgm:prSet presAssocID="{5910551B-0EB9-49AE-8A2E-D20A829C1449}" presName="aSpace" presStyleCnt="0"/>
      <dgm:spPr/>
    </dgm:pt>
    <dgm:pt modelId="{09B502B4-D6C7-45EB-A967-22BA62FD84A2}" type="pres">
      <dgm:prSet presAssocID="{8361C7CA-D0EC-45AA-9EBE-264BD8EB6B7D}" presName="aNode" presStyleLbl="fgAcc1" presStyleIdx="1" presStyleCnt="7">
        <dgm:presLayoutVars>
          <dgm:bulletEnabled val="1"/>
        </dgm:presLayoutVars>
      </dgm:prSet>
      <dgm:spPr/>
    </dgm:pt>
    <dgm:pt modelId="{CF66A4DE-CAC7-4855-A99A-B957719EAA86}" type="pres">
      <dgm:prSet presAssocID="{8361C7CA-D0EC-45AA-9EBE-264BD8EB6B7D}" presName="aSpace" presStyleCnt="0"/>
      <dgm:spPr/>
    </dgm:pt>
    <dgm:pt modelId="{27FEE9BE-C96B-4351-B07F-625B39A106DE}" type="pres">
      <dgm:prSet presAssocID="{56E9D363-3D23-4DF1-8FC5-08B55B08974D}" presName="aNode" presStyleLbl="fgAcc1" presStyleIdx="2" presStyleCnt="7">
        <dgm:presLayoutVars>
          <dgm:bulletEnabled val="1"/>
        </dgm:presLayoutVars>
      </dgm:prSet>
      <dgm:spPr/>
    </dgm:pt>
    <dgm:pt modelId="{3189AC98-BC45-4DFE-8B5D-CB1D78A1FCF3}" type="pres">
      <dgm:prSet presAssocID="{56E9D363-3D23-4DF1-8FC5-08B55B08974D}" presName="aSpace" presStyleCnt="0"/>
      <dgm:spPr/>
    </dgm:pt>
    <dgm:pt modelId="{264960D5-A063-449D-8FEA-D02FF706EF6B}" type="pres">
      <dgm:prSet presAssocID="{FCB1F321-68B1-4B4D-A50A-07E836EAF88C}" presName="aNode" presStyleLbl="fgAcc1" presStyleIdx="3" presStyleCnt="7" custLinFactNeighborX="1472" custLinFactNeighborY="1567">
        <dgm:presLayoutVars>
          <dgm:bulletEnabled val="1"/>
        </dgm:presLayoutVars>
      </dgm:prSet>
      <dgm:spPr/>
    </dgm:pt>
    <dgm:pt modelId="{16E25F0D-5105-4ACB-9B58-320BB17EF78A}" type="pres">
      <dgm:prSet presAssocID="{FCB1F321-68B1-4B4D-A50A-07E836EAF88C}" presName="aSpace" presStyleCnt="0"/>
      <dgm:spPr/>
    </dgm:pt>
    <dgm:pt modelId="{31408AF9-9734-4B14-9DD7-C013BF166719}" type="pres">
      <dgm:prSet presAssocID="{B7BEBDFD-E327-41C4-85BC-A0043A743E05}" presName="aNode" presStyleLbl="fgAcc1" presStyleIdx="4" presStyleCnt="7">
        <dgm:presLayoutVars>
          <dgm:bulletEnabled val="1"/>
        </dgm:presLayoutVars>
      </dgm:prSet>
      <dgm:spPr/>
    </dgm:pt>
    <dgm:pt modelId="{75AC6062-491E-42CC-A720-69865E3FF007}" type="pres">
      <dgm:prSet presAssocID="{B7BEBDFD-E327-41C4-85BC-A0043A743E05}" presName="aSpace" presStyleCnt="0"/>
      <dgm:spPr/>
    </dgm:pt>
    <dgm:pt modelId="{B6ACB91C-3502-476A-A105-50B18AC40AE2}" type="pres">
      <dgm:prSet presAssocID="{30F05064-1352-4A10-86CD-0EA0E59E38F1}" presName="aNode" presStyleLbl="fgAcc1" presStyleIdx="5" presStyleCnt="7">
        <dgm:presLayoutVars>
          <dgm:bulletEnabled val="1"/>
        </dgm:presLayoutVars>
      </dgm:prSet>
      <dgm:spPr/>
    </dgm:pt>
    <dgm:pt modelId="{10FEC7EA-386E-4F03-B5ED-4209F8EC6C8F}" type="pres">
      <dgm:prSet presAssocID="{30F05064-1352-4A10-86CD-0EA0E59E38F1}" presName="aSpace" presStyleCnt="0"/>
      <dgm:spPr/>
    </dgm:pt>
    <dgm:pt modelId="{03A09FCB-519F-4118-A3A1-6F5CC7FA7290}" type="pres">
      <dgm:prSet presAssocID="{05A14C7C-6FDF-4B2E-B29C-D32A0AAF579E}" presName="aNode" presStyleLbl="fgAcc1" presStyleIdx="6" presStyleCnt="7">
        <dgm:presLayoutVars>
          <dgm:bulletEnabled val="1"/>
        </dgm:presLayoutVars>
      </dgm:prSet>
      <dgm:spPr/>
    </dgm:pt>
    <dgm:pt modelId="{7BC8D807-CFD0-4800-A2DC-6453A7C28382}" type="pres">
      <dgm:prSet presAssocID="{05A14C7C-6FDF-4B2E-B29C-D32A0AAF579E}" presName="aSpace" presStyleCnt="0"/>
      <dgm:spPr/>
    </dgm:pt>
  </dgm:ptLst>
  <dgm:cxnLst>
    <dgm:cxn modelId="{B5DE5702-34B0-4E61-9BAA-81F99FB3DD5F}" srcId="{BAC1E4C2-19CC-4874-8273-CC0F53E639C3}" destId="{5910551B-0EB9-49AE-8A2E-D20A829C1449}" srcOrd="0" destOrd="0" parTransId="{7377F830-E7F7-49AF-8704-985451A5E312}" sibTransId="{50DF926A-D41F-4AD3-85F5-21EB68450B4D}"/>
    <dgm:cxn modelId="{8F11150F-650C-45CA-A4D3-060EC831AE50}" type="presOf" srcId="{30F05064-1352-4A10-86CD-0EA0E59E38F1}" destId="{B6ACB91C-3502-476A-A105-50B18AC40AE2}" srcOrd="0" destOrd="0" presId="urn:microsoft.com/office/officeart/2005/8/layout/pyramid2"/>
    <dgm:cxn modelId="{2A45F215-CA8B-4509-BC9C-69D0D1A2F947}" srcId="{BAC1E4C2-19CC-4874-8273-CC0F53E639C3}" destId="{B7BEBDFD-E327-41C4-85BC-A0043A743E05}" srcOrd="4" destOrd="0" parTransId="{03BF916A-1430-4DEB-9B1D-23FEE7D06E05}" sibTransId="{5904AD25-977B-476F-852D-8CC8F35BC328}"/>
    <dgm:cxn modelId="{ECCE991C-E3F5-4008-9718-16CEAEE838BE}" type="presOf" srcId="{B7BEBDFD-E327-41C4-85BC-A0043A743E05}" destId="{31408AF9-9734-4B14-9DD7-C013BF166719}" srcOrd="0" destOrd="0" presId="urn:microsoft.com/office/officeart/2005/8/layout/pyramid2"/>
    <dgm:cxn modelId="{E8883A2E-C064-49E8-B225-E3FF2775E621}" srcId="{BAC1E4C2-19CC-4874-8273-CC0F53E639C3}" destId="{05A14C7C-6FDF-4B2E-B29C-D32A0AAF579E}" srcOrd="6" destOrd="0" parTransId="{9A3B5316-5D6E-434B-AA5D-2E9F7776D775}" sibTransId="{37400438-20C9-4185-88F1-53F75C6A22ED}"/>
    <dgm:cxn modelId="{FEEFCD30-24E4-4050-9B42-16CDCB8622E6}" type="presOf" srcId="{FCB1F321-68B1-4B4D-A50A-07E836EAF88C}" destId="{264960D5-A063-449D-8FEA-D02FF706EF6B}" srcOrd="0" destOrd="0" presId="urn:microsoft.com/office/officeart/2005/8/layout/pyramid2"/>
    <dgm:cxn modelId="{052A813C-83D8-4615-A12B-460DAC14AA00}" srcId="{BAC1E4C2-19CC-4874-8273-CC0F53E639C3}" destId="{8361C7CA-D0EC-45AA-9EBE-264BD8EB6B7D}" srcOrd="1" destOrd="0" parTransId="{FDA11D9B-86A9-465C-A325-12831EBAA35D}" sibTransId="{6210F95F-A6BA-4200-BB68-F3A83BC1DA0F}"/>
    <dgm:cxn modelId="{E443BE3C-F7B9-4BA2-AF0C-41EB99DA7DC4}" type="presOf" srcId="{5910551B-0EB9-49AE-8A2E-D20A829C1449}" destId="{B5EE5708-5024-4F6C-B05E-70FC0557E15C}" srcOrd="0" destOrd="0" presId="urn:microsoft.com/office/officeart/2005/8/layout/pyramid2"/>
    <dgm:cxn modelId="{07CA385F-6D44-49FC-BC60-2DB76AB07569}" type="presOf" srcId="{56E9D363-3D23-4DF1-8FC5-08B55B08974D}" destId="{27FEE9BE-C96B-4351-B07F-625B39A106DE}" srcOrd="0" destOrd="0" presId="urn:microsoft.com/office/officeart/2005/8/layout/pyramid2"/>
    <dgm:cxn modelId="{21DE8247-504E-4DF0-8F2C-96A121064093}" srcId="{BAC1E4C2-19CC-4874-8273-CC0F53E639C3}" destId="{56E9D363-3D23-4DF1-8FC5-08B55B08974D}" srcOrd="2" destOrd="0" parTransId="{2AACDD4D-BB35-4647-860C-4C8F66AD5E7A}" sibTransId="{1502B6AB-D870-46D2-8315-5CE7992DCF5C}"/>
    <dgm:cxn modelId="{0B542250-7EF4-4E15-ADA4-25180F408F44}" srcId="{BAC1E4C2-19CC-4874-8273-CC0F53E639C3}" destId="{30F05064-1352-4A10-86CD-0EA0E59E38F1}" srcOrd="5" destOrd="0" parTransId="{892383ED-4401-4C54-8F34-708A19F3AEAB}" sibTransId="{96B01E2B-DF25-4ED9-A966-909FB8236C0F}"/>
    <dgm:cxn modelId="{894E2C91-28E9-439A-976F-8A97F7176C8A}" srcId="{BAC1E4C2-19CC-4874-8273-CC0F53E639C3}" destId="{FCB1F321-68B1-4B4D-A50A-07E836EAF88C}" srcOrd="3" destOrd="0" parTransId="{4D2C555F-6D1E-46D3-8112-74E76CA4406B}" sibTransId="{6AC1B2BF-4B62-450F-B6B7-6673357B9633}"/>
    <dgm:cxn modelId="{33EC8398-7365-41DF-8EDD-8BAEE002FE1B}" type="presOf" srcId="{BAC1E4C2-19CC-4874-8273-CC0F53E639C3}" destId="{D7023EE2-9D46-4874-A13D-8F2C496360D1}" srcOrd="0" destOrd="0" presId="urn:microsoft.com/office/officeart/2005/8/layout/pyramid2"/>
    <dgm:cxn modelId="{3458AFA2-E644-4416-880E-2742C49552E5}" type="presOf" srcId="{8361C7CA-D0EC-45AA-9EBE-264BD8EB6B7D}" destId="{09B502B4-D6C7-45EB-A967-22BA62FD84A2}" srcOrd="0" destOrd="0" presId="urn:microsoft.com/office/officeart/2005/8/layout/pyramid2"/>
    <dgm:cxn modelId="{D00DB5BA-D3D8-43DF-B9AE-5A0ECE131E3D}" type="presOf" srcId="{05A14C7C-6FDF-4B2E-B29C-D32A0AAF579E}" destId="{03A09FCB-519F-4118-A3A1-6F5CC7FA7290}" srcOrd="0" destOrd="0" presId="urn:microsoft.com/office/officeart/2005/8/layout/pyramid2"/>
    <dgm:cxn modelId="{6EEC20BB-3C63-4209-8F79-831C0E209F78}" type="presParOf" srcId="{D7023EE2-9D46-4874-A13D-8F2C496360D1}" destId="{A0001DE5-0451-40B9-BDA5-9FB3AD02BD9D}" srcOrd="0" destOrd="0" presId="urn:microsoft.com/office/officeart/2005/8/layout/pyramid2"/>
    <dgm:cxn modelId="{559803CD-A76B-4758-A040-45E98364F8DC}" type="presParOf" srcId="{D7023EE2-9D46-4874-A13D-8F2C496360D1}" destId="{5DC46EC6-318C-4F68-B9EC-0957159286F6}" srcOrd="1" destOrd="0" presId="urn:microsoft.com/office/officeart/2005/8/layout/pyramid2"/>
    <dgm:cxn modelId="{8FA00C78-9B7D-4F6F-841C-D99273170950}" type="presParOf" srcId="{5DC46EC6-318C-4F68-B9EC-0957159286F6}" destId="{B5EE5708-5024-4F6C-B05E-70FC0557E15C}" srcOrd="0" destOrd="0" presId="urn:microsoft.com/office/officeart/2005/8/layout/pyramid2"/>
    <dgm:cxn modelId="{9E9A919C-3777-4E72-9000-BE2A877691DE}" type="presParOf" srcId="{5DC46EC6-318C-4F68-B9EC-0957159286F6}" destId="{C45DB77B-501F-402D-8504-A185C02D4CD0}" srcOrd="1" destOrd="0" presId="urn:microsoft.com/office/officeart/2005/8/layout/pyramid2"/>
    <dgm:cxn modelId="{91EC288B-D042-48B7-8D41-8656CBA0CA5D}" type="presParOf" srcId="{5DC46EC6-318C-4F68-B9EC-0957159286F6}" destId="{09B502B4-D6C7-45EB-A967-22BA62FD84A2}" srcOrd="2" destOrd="0" presId="urn:microsoft.com/office/officeart/2005/8/layout/pyramid2"/>
    <dgm:cxn modelId="{56B1CDE8-0D4B-41BF-B4CC-D82E8050385B}" type="presParOf" srcId="{5DC46EC6-318C-4F68-B9EC-0957159286F6}" destId="{CF66A4DE-CAC7-4855-A99A-B957719EAA86}" srcOrd="3" destOrd="0" presId="urn:microsoft.com/office/officeart/2005/8/layout/pyramid2"/>
    <dgm:cxn modelId="{9E1816A7-092F-4D7C-A3F6-1E2B3379272A}" type="presParOf" srcId="{5DC46EC6-318C-4F68-B9EC-0957159286F6}" destId="{27FEE9BE-C96B-4351-B07F-625B39A106DE}" srcOrd="4" destOrd="0" presId="urn:microsoft.com/office/officeart/2005/8/layout/pyramid2"/>
    <dgm:cxn modelId="{8D9679A5-976E-41D5-A756-E78509DABDC9}" type="presParOf" srcId="{5DC46EC6-318C-4F68-B9EC-0957159286F6}" destId="{3189AC98-BC45-4DFE-8B5D-CB1D78A1FCF3}" srcOrd="5" destOrd="0" presId="urn:microsoft.com/office/officeart/2005/8/layout/pyramid2"/>
    <dgm:cxn modelId="{6929C001-70CF-42E8-AB26-257F1802C2E1}" type="presParOf" srcId="{5DC46EC6-318C-4F68-B9EC-0957159286F6}" destId="{264960D5-A063-449D-8FEA-D02FF706EF6B}" srcOrd="6" destOrd="0" presId="urn:microsoft.com/office/officeart/2005/8/layout/pyramid2"/>
    <dgm:cxn modelId="{F4E00BFB-DE88-416D-82B6-6FA6E52BFA8A}" type="presParOf" srcId="{5DC46EC6-318C-4F68-B9EC-0957159286F6}" destId="{16E25F0D-5105-4ACB-9B58-320BB17EF78A}" srcOrd="7" destOrd="0" presId="urn:microsoft.com/office/officeart/2005/8/layout/pyramid2"/>
    <dgm:cxn modelId="{EB52C5AE-A944-4D70-ACC5-AA8764C36E2F}" type="presParOf" srcId="{5DC46EC6-318C-4F68-B9EC-0957159286F6}" destId="{31408AF9-9734-4B14-9DD7-C013BF166719}" srcOrd="8" destOrd="0" presId="urn:microsoft.com/office/officeart/2005/8/layout/pyramid2"/>
    <dgm:cxn modelId="{EEA402CE-9E86-4238-8ADF-A0357E584D65}" type="presParOf" srcId="{5DC46EC6-318C-4F68-B9EC-0957159286F6}" destId="{75AC6062-491E-42CC-A720-69865E3FF007}" srcOrd="9" destOrd="0" presId="urn:microsoft.com/office/officeart/2005/8/layout/pyramid2"/>
    <dgm:cxn modelId="{CD8F1D4B-64EA-4204-869D-FE0C61A2D9BA}" type="presParOf" srcId="{5DC46EC6-318C-4F68-B9EC-0957159286F6}" destId="{B6ACB91C-3502-476A-A105-50B18AC40AE2}" srcOrd="10" destOrd="0" presId="urn:microsoft.com/office/officeart/2005/8/layout/pyramid2"/>
    <dgm:cxn modelId="{FCEAD924-7380-4305-A73F-AAA0F7A69E2F}" type="presParOf" srcId="{5DC46EC6-318C-4F68-B9EC-0957159286F6}" destId="{10FEC7EA-386E-4F03-B5ED-4209F8EC6C8F}" srcOrd="11" destOrd="0" presId="urn:microsoft.com/office/officeart/2005/8/layout/pyramid2"/>
    <dgm:cxn modelId="{9B638BE7-8DB7-4204-A1D6-EAE0940B7BC4}" type="presParOf" srcId="{5DC46EC6-318C-4F68-B9EC-0957159286F6}" destId="{03A09FCB-519F-4118-A3A1-6F5CC7FA7290}" srcOrd="12" destOrd="0" presId="urn:microsoft.com/office/officeart/2005/8/layout/pyramid2"/>
    <dgm:cxn modelId="{E39149D2-3A1E-4041-A8E8-5CC6DEEB8EC2}" type="presParOf" srcId="{5DC46EC6-318C-4F68-B9EC-0957159286F6}" destId="{7BC8D807-CFD0-4800-A2DC-6453A7C28382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42F22-A952-4CEA-B195-5D85C364CA26}">
      <dsp:nvSpPr>
        <dsp:cNvPr id="0" name=""/>
        <dsp:cNvSpPr/>
      </dsp:nvSpPr>
      <dsp:spPr>
        <a:xfrm>
          <a:off x="1847367" y="513839"/>
          <a:ext cx="3434056" cy="3434056"/>
        </a:xfrm>
        <a:prstGeom prst="blockArc">
          <a:avLst>
            <a:gd name="adj1" fmla="val 10797170"/>
            <a:gd name="adj2" fmla="val 16212044"/>
            <a:gd name="adj3" fmla="val 4644"/>
          </a:avLst>
        </a:prstGeom>
        <a:solidFill>
          <a:srgbClr val="366092">
            <a:hueOff val="-11291907"/>
            <a:satOff val="41173"/>
            <a:lumOff val="666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2B8F5-305B-44A7-9D14-680341051236}">
      <dsp:nvSpPr>
        <dsp:cNvPr id="0" name=""/>
        <dsp:cNvSpPr/>
      </dsp:nvSpPr>
      <dsp:spPr>
        <a:xfrm>
          <a:off x="1847367" y="515219"/>
          <a:ext cx="3434056" cy="3434056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rgbClr val="366092">
            <a:hueOff val="-7527938"/>
            <a:satOff val="27449"/>
            <a:lumOff val="444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4A303-EA3C-4755-9C2A-AFA4BD07F00A}">
      <dsp:nvSpPr>
        <dsp:cNvPr id="0" name=""/>
        <dsp:cNvSpPr/>
      </dsp:nvSpPr>
      <dsp:spPr>
        <a:xfrm>
          <a:off x="1847367" y="515219"/>
          <a:ext cx="3434056" cy="3434056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rgbClr val="366092">
            <a:hueOff val="-3763969"/>
            <a:satOff val="13724"/>
            <a:lumOff val="2223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56504D-B763-4EC1-A22C-94DE899E8A4C}">
      <dsp:nvSpPr>
        <dsp:cNvPr id="0" name=""/>
        <dsp:cNvSpPr/>
      </dsp:nvSpPr>
      <dsp:spPr>
        <a:xfrm>
          <a:off x="1847368" y="513839"/>
          <a:ext cx="3434056" cy="3434056"/>
        </a:xfrm>
        <a:prstGeom prst="blockArc">
          <a:avLst>
            <a:gd name="adj1" fmla="val 16212042"/>
            <a:gd name="adj2" fmla="val 2830"/>
            <a:gd name="adj3" fmla="val 4644"/>
          </a:avLst>
        </a:prstGeom>
        <a:solidFill>
          <a:srgbClr val="366092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DBDB2-3C05-45A4-97BA-1180EC162897}">
      <dsp:nvSpPr>
        <dsp:cNvPr id="0" name=""/>
        <dsp:cNvSpPr/>
      </dsp:nvSpPr>
      <dsp:spPr>
        <a:xfrm>
          <a:off x="2686897" y="1441223"/>
          <a:ext cx="1582048" cy="1582048"/>
        </a:xfrm>
        <a:prstGeom prst="ellipse">
          <a:avLst/>
        </a:prstGeom>
        <a:solidFill>
          <a:srgbClr val="EFA67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Ventajas</a:t>
          </a:r>
        </a:p>
      </dsp:txBody>
      <dsp:txXfrm>
        <a:off x="2918583" y="1672909"/>
        <a:ext cx="1118676" cy="1118676"/>
      </dsp:txXfrm>
    </dsp:sp>
    <dsp:sp modelId="{7FAE2EB9-8C03-4A84-8A0E-A5A3F8B378E2}">
      <dsp:nvSpPr>
        <dsp:cNvPr id="0" name=""/>
        <dsp:cNvSpPr/>
      </dsp:nvSpPr>
      <dsp:spPr>
        <a:xfrm>
          <a:off x="3016554" y="0"/>
          <a:ext cx="1107434" cy="1107434"/>
        </a:xfrm>
        <a:prstGeom prst="ellipse">
          <a:avLst/>
        </a:prstGeom>
        <a:solidFill>
          <a:srgbClr val="36609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Ágil</a:t>
          </a:r>
        </a:p>
      </dsp:txBody>
      <dsp:txXfrm>
        <a:off x="3178734" y="162180"/>
        <a:ext cx="783074" cy="783074"/>
      </dsp:txXfrm>
    </dsp:sp>
    <dsp:sp modelId="{0BAA8DDB-9879-455C-A910-E84652C5740D}">
      <dsp:nvSpPr>
        <dsp:cNvPr id="0" name=""/>
        <dsp:cNvSpPr/>
      </dsp:nvSpPr>
      <dsp:spPr>
        <a:xfrm>
          <a:off x="4687839" y="1678530"/>
          <a:ext cx="1107434" cy="1107434"/>
        </a:xfrm>
        <a:prstGeom prst="ellipse">
          <a:avLst/>
        </a:prstGeom>
        <a:solidFill>
          <a:srgbClr val="366092">
            <a:hueOff val="-3763969"/>
            <a:satOff val="13724"/>
            <a:lumOff val="222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Novedosa</a:t>
          </a:r>
        </a:p>
      </dsp:txBody>
      <dsp:txXfrm>
        <a:off x="4850019" y="1840710"/>
        <a:ext cx="783074" cy="783074"/>
      </dsp:txXfrm>
    </dsp:sp>
    <dsp:sp modelId="{67E5BB72-8C27-49F0-9B85-CE0EC5FE6027}">
      <dsp:nvSpPr>
        <dsp:cNvPr id="0" name=""/>
        <dsp:cNvSpPr/>
      </dsp:nvSpPr>
      <dsp:spPr>
        <a:xfrm>
          <a:off x="3010678" y="3355691"/>
          <a:ext cx="1107434" cy="1107434"/>
        </a:xfrm>
        <a:prstGeom prst="ellipse">
          <a:avLst/>
        </a:prstGeom>
        <a:solidFill>
          <a:srgbClr val="366092">
            <a:hueOff val="-7527938"/>
            <a:satOff val="27449"/>
            <a:lumOff val="44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Oportuna</a:t>
          </a:r>
        </a:p>
      </dsp:txBody>
      <dsp:txXfrm>
        <a:off x="3172858" y="3517871"/>
        <a:ext cx="783074" cy="783074"/>
      </dsp:txXfrm>
    </dsp:sp>
    <dsp:sp modelId="{B202D5A2-59D3-4C05-8D6E-290639D50E33}">
      <dsp:nvSpPr>
        <dsp:cNvPr id="0" name=""/>
        <dsp:cNvSpPr/>
      </dsp:nvSpPr>
      <dsp:spPr>
        <a:xfrm>
          <a:off x="1333518" y="1678530"/>
          <a:ext cx="1107434" cy="1107434"/>
        </a:xfrm>
        <a:prstGeom prst="ellipse">
          <a:avLst/>
        </a:prstGeom>
        <a:solidFill>
          <a:srgbClr val="366092">
            <a:hueOff val="-11291907"/>
            <a:satOff val="41173"/>
            <a:lumOff val="666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Visibilidad</a:t>
          </a:r>
        </a:p>
      </dsp:txBody>
      <dsp:txXfrm>
        <a:off x="1495698" y="1840710"/>
        <a:ext cx="783074" cy="7830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01DE5-0451-40B9-BDA5-9FB3AD02BD9D}">
      <dsp:nvSpPr>
        <dsp:cNvPr id="0" name=""/>
        <dsp:cNvSpPr/>
      </dsp:nvSpPr>
      <dsp:spPr>
        <a:xfrm>
          <a:off x="770466" y="0"/>
          <a:ext cx="4402667" cy="4402667"/>
        </a:xfrm>
        <a:prstGeom prst="triangle">
          <a:avLst/>
        </a:prstGeom>
        <a:solidFill>
          <a:srgbClr val="FBD5B5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E5708-5024-4F6C-B05E-70FC0557E15C}">
      <dsp:nvSpPr>
        <dsp:cNvPr id="0" name=""/>
        <dsp:cNvSpPr/>
      </dsp:nvSpPr>
      <dsp:spPr>
        <a:xfrm>
          <a:off x="2971799" y="440696"/>
          <a:ext cx="2861733" cy="4471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BD5B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rgbClr val="022B4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Preparación</a:t>
          </a:r>
        </a:p>
      </dsp:txBody>
      <dsp:txXfrm>
        <a:off x="2993627" y="462524"/>
        <a:ext cx="2818077" cy="403489"/>
      </dsp:txXfrm>
    </dsp:sp>
    <dsp:sp modelId="{09B502B4-D6C7-45EB-A967-22BA62FD84A2}">
      <dsp:nvSpPr>
        <dsp:cNvPr id="0" name=""/>
        <dsp:cNvSpPr/>
      </dsp:nvSpPr>
      <dsp:spPr>
        <a:xfrm>
          <a:off x="2971799" y="943735"/>
          <a:ext cx="2861733" cy="4471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BD5B5">
              <a:hueOff val="1852380"/>
              <a:satOff val="-7532"/>
              <a:lumOff val="-405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rgbClr val="022B4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Convocatoria</a:t>
          </a:r>
        </a:p>
      </dsp:txBody>
      <dsp:txXfrm>
        <a:off x="2993627" y="965563"/>
        <a:ext cx="2818077" cy="403489"/>
      </dsp:txXfrm>
    </dsp:sp>
    <dsp:sp modelId="{27FEE9BE-C96B-4351-B07F-625B39A106DE}">
      <dsp:nvSpPr>
        <dsp:cNvPr id="0" name=""/>
        <dsp:cNvSpPr/>
      </dsp:nvSpPr>
      <dsp:spPr>
        <a:xfrm>
          <a:off x="2971799" y="1446774"/>
          <a:ext cx="2861733" cy="4471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BD5B5">
              <a:hueOff val="3704760"/>
              <a:satOff val="-15064"/>
              <a:lumOff val="-810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rgbClr val="022B4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Consolidación Información</a:t>
          </a:r>
        </a:p>
      </dsp:txBody>
      <dsp:txXfrm>
        <a:off x="2993627" y="1468602"/>
        <a:ext cx="2818077" cy="403489"/>
      </dsp:txXfrm>
    </dsp:sp>
    <dsp:sp modelId="{264960D5-A063-449D-8FEA-D02FF706EF6B}">
      <dsp:nvSpPr>
        <dsp:cNvPr id="0" name=""/>
        <dsp:cNvSpPr/>
      </dsp:nvSpPr>
      <dsp:spPr>
        <a:xfrm>
          <a:off x="2971799" y="1949813"/>
          <a:ext cx="2861733" cy="4471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BD5B5">
              <a:hueOff val="5557140"/>
              <a:satOff val="-22595"/>
              <a:lumOff val="-1215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rgbClr val="022B4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Publicación </a:t>
          </a:r>
        </a:p>
      </dsp:txBody>
      <dsp:txXfrm>
        <a:off x="2993627" y="1971641"/>
        <a:ext cx="2818077" cy="403489"/>
      </dsp:txXfrm>
    </dsp:sp>
    <dsp:sp modelId="{31408AF9-9734-4B14-9DD7-C013BF166719}">
      <dsp:nvSpPr>
        <dsp:cNvPr id="0" name=""/>
        <dsp:cNvSpPr/>
      </dsp:nvSpPr>
      <dsp:spPr>
        <a:xfrm>
          <a:off x="2971799" y="2452853"/>
          <a:ext cx="2861733" cy="4471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BD5B5">
              <a:hueOff val="7409520"/>
              <a:satOff val="-30127"/>
              <a:lumOff val="-1620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rgbClr val="022B4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Participación Ciudadana</a:t>
          </a:r>
        </a:p>
      </dsp:txBody>
      <dsp:txXfrm>
        <a:off x="2993627" y="2474681"/>
        <a:ext cx="2818077" cy="403489"/>
      </dsp:txXfrm>
    </dsp:sp>
    <dsp:sp modelId="{B6ACB91C-3502-476A-A105-50B18AC40AE2}">
      <dsp:nvSpPr>
        <dsp:cNvPr id="0" name=""/>
        <dsp:cNvSpPr/>
      </dsp:nvSpPr>
      <dsp:spPr>
        <a:xfrm>
          <a:off x="2971799" y="2955892"/>
          <a:ext cx="2861733" cy="4471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BD5B5">
              <a:hueOff val="9261899"/>
              <a:satOff val="-37659"/>
              <a:lumOff val="-2026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rgbClr val="022B4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Cierre Audiencia</a:t>
          </a:r>
        </a:p>
      </dsp:txBody>
      <dsp:txXfrm>
        <a:off x="2993627" y="2977720"/>
        <a:ext cx="2818077" cy="403489"/>
      </dsp:txXfrm>
    </dsp:sp>
    <dsp:sp modelId="{03A09FCB-519F-4118-A3A1-6F5CC7FA7290}">
      <dsp:nvSpPr>
        <dsp:cNvPr id="0" name=""/>
        <dsp:cNvSpPr/>
      </dsp:nvSpPr>
      <dsp:spPr>
        <a:xfrm>
          <a:off x="2971799" y="3458931"/>
          <a:ext cx="2861733" cy="4471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BD5B5">
              <a:hueOff val="11114279"/>
              <a:satOff val="-45191"/>
              <a:lumOff val="-2431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rgbClr val="022B4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Evaluación</a:t>
          </a:r>
        </a:p>
      </dsp:txBody>
      <dsp:txXfrm>
        <a:off x="2993627" y="3480759"/>
        <a:ext cx="2818077" cy="4034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01DE5-0451-40B9-BDA5-9FB3AD02BD9D}">
      <dsp:nvSpPr>
        <dsp:cNvPr id="0" name=""/>
        <dsp:cNvSpPr/>
      </dsp:nvSpPr>
      <dsp:spPr>
        <a:xfrm>
          <a:off x="881551" y="0"/>
          <a:ext cx="4402667" cy="4402667"/>
        </a:xfrm>
        <a:prstGeom prst="triangle">
          <a:avLst/>
        </a:prstGeom>
        <a:solidFill>
          <a:srgbClr val="FBD5B5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E5708-5024-4F6C-B05E-70FC0557E15C}">
      <dsp:nvSpPr>
        <dsp:cNvPr id="0" name=""/>
        <dsp:cNvSpPr/>
      </dsp:nvSpPr>
      <dsp:spPr>
        <a:xfrm>
          <a:off x="3082885" y="440696"/>
          <a:ext cx="2861733" cy="4471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BD5B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022B4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Convocatoria</a:t>
          </a:r>
        </a:p>
      </dsp:txBody>
      <dsp:txXfrm>
        <a:off x="3104713" y="462524"/>
        <a:ext cx="2818077" cy="403489"/>
      </dsp:txXfrm>
    </dsp:sp>
    <dsp:sp modelId="{09B502B4-D6C7-45EB-A967-22BA62FD84A2}">
      <dsp:nvSpPr>
        <dsp:cNvPr id="0" name=""/>
        <dsp:cNvSpPr/>
      </dsp:nvSpPr>
      <dsp:spPr>
        <a:xfrm>
          <a:off x="3082885" y="943735"/>
          <a:ext cx="2861733" cy="4471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BD5B5">
              <a:hueOff val="1852380"/>
              <a:satOff val="-7532"/>
              <a:lumOff val="-405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022B4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Recepción temas ciudadanía</a:t>
          </a:r>
        </a:p>
      </dsp:txBody>
      <dsp:txXfrm>
        <a:off x="3104713" y="965563"/>
        <a:ext cx="2818077" cy="403489"/>
      </dsp:txXfrm>
    </dsp:sp>
    <dsp:sp modelId="{27FEE9BE-C96B-4351-B07F-625B39A106DE}">
      <dsp:nvSpPr>
        <dsp:cNvPr id="0" name=""/>
        <dsp:cNvSpPr/>
      </dsp:nvSpPr>
      <dsp:spPr>
        <a:xfrm>
          <a:off x="3082885" y="1446774"/>
          <a:ext cx="2861733" cy="4471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BD5B5">
              <a:hueOff val="3704760"/>
              <a:satOff val="-15064"/>
              <a:lumOff val="-810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022B4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Consolidación Información</a:t>
          </a:r>
        </a:p>
      </dsp:txBody>
      <dsp:txXfrm>
        <a:off x="3104713" y="1468602"/>
        <a:ext cx="2818077" cy="403489"/>
      </dsp:txXfrm>
    </dsp:sp>
    <dsp:sp modelId="{264960D5-A063-449D-8FEA-D02FF706EF6B}">
      <dsp:nvSpPr>
        <dsp:cNvPr id="0" name=""/>
        <dsp:cNvSpPr/>
      </dsp:nvSpPr>
      <dsp:spPr>
        <a:xfrm>
          <a:off x="3125010" y="1950689"/>
          <a:ext cx="2861733" cy="4471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BD5B5">
              <a:hueOff val="5557140"/>
              <a:satOff val="-22595"/>
              <a:lumOff val="-1215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022B4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Publicación  presentaciones</a:t>
          </a:r>
        </a:p>
      </dsp:txBody>
      <dsp:txXfrm>
        <a:off x="3146838" y="1972517"/>
        <a:ext cx="2818077" cy="403489"/>
      </dsp:txXfrm>
    </dsp:sp>
    <dsp:sp modelId="{31408AF9-9734-4B14-9DD7-C013BF166719}">
      <dsp:nvSpPr>
        <dsp:cNvPr id="0" name=""/>
        <dsp:cNvSpPr/>
      </dsp:nvSpPr>
      <dsp:spPr>
        <a:xfrm>
          <a:off x="3082885" y="2452853"/>
          <a:ext cx="2861733" cy="4471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BD5B5">
              <a:hueOff val="7409520"/>
              <a:satOff val="-30127"/>
              <a:lumOff val="-1620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022B4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Participación Ciudadana</a:t>
          </a:r>
        </a:p>
      </dsp:txBody>
      <dsp:txXfrm>
        <a:off x="3104713" y="2474681"/>
        <a:ext cx="2818077" cy="403489"/>
      </dsp:txXfrm>
    </dsp:sp>
    <dsp:sp modelId="{B6ACB91C-3502-476A-A105-50B18AC40AE2}">
      <dsp:nvSpPr>
        <dsp:cNvPr id="0" name=""/>
        <dsp:cNvSpPr/>
      </dsp:nvSpPr>
      <dsp:spPr>
        <a:xfrm>
          <a:off x="3082885" y="2955892"/>
          <a:ext cx="2861733" cy="4471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BD5B5">
              <a:hueOff val="9261899"/>
              <a:satOff val="-37659"/>
              <a:lumOff val="-2026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022B4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Audiencia pública virtual</a:t>
          </a:r>
        </a:p>
      </dsp:txBody>
      <dsp:txXfrm>
        <a:off x="3104713" y="2977720"/>
        <a:ext cx="2818077" cy="403489"/>
      </dsp:txXfrm>
    </dsp:sp>
    <dsp:sp modelId="{03A09FCB-519F-4118-A3A1-6F5CC7FA7290}">
      <dsp:nvSpPr>
        <dsp:cNvPr id="0" name=""/>
        <dsp:cNvSpPr/>
      </dsp:nvSpPr>
      <dsp:spPr>
        <a:xfrm>
          <a:off x="3082885" y="3458931"/>
          <a:ext cx="2861733" cy="4471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BD5B5">
              <a:hueOff val="11114279"/>
              <a:satOff val="-45191"/>
              <a:lumOff val="-2431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022B4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Publicación respuestas a ciudadanía</a:t>
          </a:r>
        </a:p>
      </dsp:txBody>
      <dsp:txXfrm>
        <a:off x="3104713" y="3480759"/>
        <a:ext cx="2818077" cy="403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6ED0-6DE2-B343-9075-7ADA88D2A231}" type="datetimeFigureOut">
              <a:rPr lang="es-ES_tradnl" smtClean="0"/>
              <a:t>08/10/2018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F7A4-2C13-AA4D-8A83-38A97DC0F2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347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6ED0-6DE2-B343-9075-7ADA88D2A231}" type="datetimeFigureOut">
              <a:rPr lang="es-ES_tradnl" smtClean="0"/>
              <a:t>08/10/2018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F7A4-2C13-AA4D-8A83-38A97DC0F2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697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6ED0-6DE2-B343-9075-7ADA88D2A231}" type="datetimeFigureOut">
              <a:rPr lang="es-ES_tradnl" smtClean="0"/>
              <a:t>08/10/2018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F7A4-2C13-AA4D-8A83-38A97DC0F2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872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6ED0-6DE2-B343-9075-7ADA88D2A231}" type="datetimeFigureOut">
              <a:rPr lang="es-ES_tradnl" smtClean="0"/>
              <a:t>08/10/2018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F7A4-2C13-AA4D-8A83-38A97DC0F2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657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6ED0-6DE2-B343-9075-7ADA88D2A231}" type="datetimeFigureOut">
              <a:rPr lang="es-ES_tradnl" smtClean="0"/>
              <a:t>08/10/2018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F7A4-2C13-AA4D-8A83-38A97DC0F2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638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6ED0-6DE2-B343-9075-7ADA88D2A231}" type="datetimeFigureOut">
              <a:rPr lang="es-ES_tradnl" smtClean="0"/>
              <a:t>08/10/2018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F7A4-2C13-AA4D-8A83-38A97DC0F2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716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6ED0-6DE2-B343-9075-7ADA88D2A231}" type="datetimeFigureOut">
              <a:rPr lang="es-ES_tradnl" smtClean="0"/>
              <a:t>08/10/2018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F7A4-2C13-AA4D-8A83-38A97DC0F2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123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6ED0-6DE2-B343-9075-7ADA88D2A231}" type="datetimeFigureOut">
              <a:rPr lang="es-ES_tradnl" smtClean="0"/>
              <a:t>08/10/2018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F7A4-2C13-AA4D-8A83-38A97DC0F2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255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6ED0-6DE2-B343-9075-7ADA88D2A231}" type="datetimeFigureOut">
              <a:rPr lang="es-ES_tradnl" smtClean="0"/>
              <a:t>08/10/2018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F7A4-2C13-AA4D-8A83-38A97DC0F2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263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6ED0-6DE2-B343-9075-7ADA88D2A231}" type="datetimeFigureOut">
              <a:rPr lang="es-ES_tradnl" smtClean="0"/>
              <a:t>08/10/2018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F7A4-2C13-AA4D-8A83-38A97DC0F2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181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6ED0-6DE2-B343-9075-7ADA88D2A231}" type="datetimeFigureOut">
              <a:rPr lang="es-ES_tradnl" smtClean="0"/>
              <a:t>08/10/2018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F7A4-2C13-AA4D-8A83-38A97DC0F2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273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96ED0-6DE2-B343-9075-7ADA88D2A231}" type="datetimeFigureOut">
              <a:rPr lang="es-ES_tradnl" smtClean="0"/>
              <a:t>08/10/2018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5F7A4-2C13-AA4D-8A83-38A97DC0F2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331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9144000" cy="851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064"/>
            <a:ext cx="2129732" cy="128852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47376" y="1768785"/>
            <a:ext cx="7477847" cy="167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O" sz="2800" b="1" dirty="0">
                <a:ea typeface="Times New Roman"/>
                <a:cs typeface="Times New Roman"/>
              </a:rPr>
              <a:t>METODOLOGÍA PARA LA 1ª RENDICIÓN DE CUENTAS </a:t>
            </a:r>
            <a:endParaRPr lang="es-CO" sz="11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O" sz="2800" b="1" dirty="0">
                <a:ea typeface="Times New Roman"/>
                <a:cs typeface="Times New Roman"/>
              </a:rPr>
              <a:t>2018</a:t>
            </a:r>
            <a:endParaRPr lang="es-CO" sz="1100" dirty="0">
              <a:ea typeface="Times New Roman"/>
              <a:cs typeface="Times New Roman"/>
            </a:endParaRPr>
          </a:p>
        </p:txBody>
      </p:sp>
      <p:pic>
        <p:nvPicPr>
          <p:cNvPr id="6" name="Imagen 5" descr="FRANJA-G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283367"/>
            <a:ext cx="5372100" cy="45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234131" y="728380"/>
            <a:ext cx="6675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defRPr/>
            </a:pPr>
            <a:r>
              <a:rPr lang="es-CO" sz="6000" b="1" dirty="0">
                <a:solidFill>
                  <a:srgbClr val="033F78"/>
                </a:solidFill>
                <a:latin typeface="Arial" charset="0"/>
                <a:cs typeface="Arial" charset="0"/>
              </a:rPr>
              <a:t>ANI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367" y="5753114"/>
            <a:ext cx="5123266" cy="460790"/>
          </a:xfrm>
          <a:prstGeom prst="rect">
            <a:avLst/>
          </a:prstGeom>
        </p:spPr>
      </p:pic>
      <p:pic>
        <p:nvPicPr>
          <p:cNvPr id="11" name="3 Imagen">
            <a:extLst>
              <a:ext uri="{FF2B5EF4-FFF2-40B4-BE49-F238E27FC236}">
                <a16:creationId xmlns:a16="http://schemas.microsoft.com/office/drawing/2014/main" id="{36FED1B0-3F2D-42E7-A148-E8894E8B2E7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67" y="3596256"/>
            <a:ext cx="5153025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35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69468" y="220594"/>
            <a:ext cx="667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s-ES" sz="2000" b="1" dirty="0">
                <a:solidFill>
                  <a:srgbClr val="033F78"/>
                </a:solidFill>
                <a:latin typeface="Arial" charset="0"/>
                <a:cs typeface="Arial" charset="0"/>
              </a:rPr>
              <a:t>Audiencia Pública de Rendición de Cuentas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s-CO" sz="2000" b="1" dirty="0">
              <a:solidFill>
                <a:srgbClr val="033F7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AF3621C-BEBB-41FA-B6AC-FB0D8E4B8FB0}"/>
              </a:ext>
            </a:extLst>
          </p:cNvPr>
          <p:cNvSpPr txBox="1"/>
          <p:nvPr/>
        </p:nvSpPr>
        <p:spPr>
          <a:xfrm>
            <a:off x="81211" y="1853580"/>
            <a:ext cx="912942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  <a:endParaRPr lang="es-CO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Conpes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 3654 de 2010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– Política de rendición de Cuentas de la Rama Ejecutiva a los Ciudadanos.</a:t>
            </a: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Conpes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 167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- Estrategia nacional de la política pública Integral anticorrupción.</a:t>
            </a: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Ley 1474 de 2011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- por la cual se dictan normas orientadas a fortalecer los mecanismos </a:t>
            </a:r>
          </a:p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de prevención, investigación y sanción de actos de corrupción y la </a:t>
            </a:r>
          </a:p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	                efectividad del control de la gestión pública.</a:t>
            </a: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Ley 1712 de 2014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– de Transparencia y acceso a la información pública.</a:t>
            </a:r>
          </a:p>
        </p:txBody>
      </p:sp>
    </p:spTree>
    <p:extLst>
      <p:ext uri="{BB962C8B-B14F-4D97-AF65-F5344CB8AC3E}">
        <p14:creationId xmlns:p14="http://schemas.microsoft.com/office/powerpoint/2010/main" val="871901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69468" y="220594"/>
            <a:ext cx="667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s-ES" sz="2000" b="1" dirty="0">
                <a:solidFill>
                  <a:srgbClr val="033F78"/>
                </a:solidFill>
                <a:latin typeface="Arial" charset="0"/>
                <a:cs typeface="Arial" charset="0"/>
              </a:rPr>
              <a:t>Audiencia Pública de Rendición de Cuentas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s-CO" sz="2000" b="1" dirty="0">
              <a:solidFill>
                <a:srgbClr val="033F7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F4EE62-0345-4585-9D05-F86B955E7E53}"/>
              </a:ext>
            </a:extLst>
          </p:cNvPr>
          <p:cNvSpPr txBox="1"/>
          <p:nvPr/>
        </p:nvSpPr>
        <p:spPr>
          <a:xfrm>
            <a:off x="416496" y="908720"/>
            <a:ext cx="8614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Se propone realizar una</a:t>
            </a:r>
            <a:r>
              <a:rPr lang="es-CO" i="1" dirty="0">
                <a:latin typeface="Arial" panose="020B0604020202020204" pitchFamily="34" charset="0"/>
                <a:cs typeface="Arial" panose="020B0604020202020204" pitchFamily="34" charset="0"/>
              </a:rPr>
              <a:t> Audiencia Pública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 cual se encuentra contemplada en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los documentos CONPES y en la Ley.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1F47251-E837-4D4D-82BE-7E80B82FC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9020893"/>
              </p:ext>
            </p:extLst>
          </p:nvPr>
        </p:nvGraphicFramePr>
        <p:xfrm>
          <a:off x="1007604" y="1687091"/>
          <a:ext cx="712879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582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69468" y="220594"/>
            <a:ext cx="667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s-ES" sz="2000" b="1" dirty="0">
                <a:solidFill>
                  <a:srgbClr val="033F78"/>
                </a:solidFill>
                <a:latin typeface="Arial" charset="0"/>
                <a:cs typeface="Arial" charset="0"/>
              </a:rPr>
              <a:t>Audiencia Pública de Rendición de Cuentas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s-CO" sz="2000" b="1" dirty="0">
              <a:solidFill>
                <a:srgbClr val="033F78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349A664-0A2A-4870-8EF6-797D50DDAE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652024"/>
              </p:ext>
            </p:extLst>
          </p:nvPr>
        </p:nvGraphicFramePr>
        <p:xfrm>
          <a:off x="1352600" y="1124744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Rectángulo">
            <a:extLst>
              <a:ext uri="{FF2B5EF4-FFF2-40B4-BE49-F238E27FC236}">
                <a16:creationId xmlns:a16="http://schemas.microsoft.com/office/drawing/2014/main" id="{CA9872DA-E246-4A90-AA51-31BCF567EDF9}"/>
              </a:ext>
            </a:extLst>
          </p:cNvPr>
          <p:cNvSpPr/>
          <p:nvPr/>
        </p:nvSpPr>
        <p:spPr>
          <a:xfrm>
            <a:off x="416496" y="2508895"/>
            <a:ext cx="18662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4000" b="1" dirty="0">
                <a:latin typeface="Arial" charset="0"/>
                <a:cs typeface="Arial" charset="0"/>
              </a:rPr>
              <a:t>Etapas</a:t>
            </a:r>
          </a:p>
        </p:txBody>
      </p:sp>
    </p:spTree>
    <p:extLst>
      <p:ext uri="{BB962C8B-B14F-4D97-AF65-F5344CB8AC3E}">
        <p14:creationId xmlns:p14="http://schemas.microsoft.com/office/powerpoint/2010/main" val="1502803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69468" y="220594"/>
            <a:ext cx="667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s-ES" sz="2000" b="1" dirty="0">
                <a:solidFill>
                  <a:srgbClr val="033F78"/>
                </a:solidFill>
                <a:latin typeface="Arial" charset="0"/>
                <a:cs typeface="Arial" charset="0"/>
              </a:rPr>
              <a:t>Audiencia Pública de Rendición de Cuentas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s-CO" sz="2000" b="1" dirty="0">
              <a:solidFill>
                <a:srgbClr val="033F78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9757EB7-CC87-4D20-A709-3B1B138E8A18}"/>
              </a:ext>
            </a:extLst>
          </p:cNvPr>
          <p:cNvGrpSpPr/>
          <p:nvPr/>
        </p:nvGrpSpPr>
        <p:grpSpPr>
          <a:xfrm>
            <a:off x="2198796" y="841806"/>
            <a:ext cx="3931771" cy="447145"/>
            <a:chOff x="2993627" y="3458931"/>
            <a:chExt cx="2993667" cy="447145"/>
          </a:xfrm>
        </p:grpSpPr>
        <p:sp>
          <p:nvSpPr>
            <p:cNvPr id="11" name="Rectángulo redondeado 2">
              <a:extLst>
                <a:ext uri="{FF2B5EF4-FFF2-40B4-BE49-F238E27FC236}">
                  <a16:creationId xmlns:a16="http://schemas.microsoft.com/office/drawing/2014/main" id="{89D154DC-8732-44AE-A264-48CC5E52C5C7}"/>
                </a:ext>
              </a:extLst>
            </p:cNvPr>
            <p:cNvSpPr/>
            <p:nvPr/>
          </p:nvSpPr>
          <p:spPr>
            <a:xfrm>
              <a:off x="3125561" y="3458931"/>
              <a:ext cx="2861733" cy="447145"/>
            </a:xfrm>
            <a:prstGeom prst="round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FBD5B5">
                  <a:hueOff val="11114279"/>
                  <a:satOff val="-45191"/>
                  <a:lumOff val="-24314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4B998E9-77E9-4370-AC39-227CD293ED53}"/>
                </a:ext>
              </a:extLst>
            </p:cNvPr>
            <p:cNvSpPr/>
            <p:nvPr/>
          </p:nvSpPr>
          <p:spPr>
            <a:xfrm>
              <a:off x="2993627" y="3480759"/>
              <a:ext cx="2818077" cy="4034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22B4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CRONOGRAMA</a:t>
              </a:r>
            </a:p>
          </p:txBody>
        </p:sp>
      </p:grp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28CAF410-1A1E-46BD-AA1E-76FC80DF63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3026311"/>
              </p:ext>
            </p:extLst>
          </p:nvPr>
        </p:nvGraphicFramePr>
        <p:xfrm>
          <a:off x="-591616" y="1546613"/>
          <a:ext cx="6826171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upo 13">
            <a:extLst>
              <a:ext uri="{FF2B5EF4-FFF2-40B4-BE49-F238E27FC236}">
                <a16:creationId xmlns:a16="http://schemas.microsoft.com/office/drawing/2014/main" id="{D79154B7-E99C-4537-885A-DF51798C6B4A}"/>
              </a:ext>
            </a:extLst>
          </p:cNvPr>
          <p:cNvGrpSpPr/>
          <p:nvPr/>
        </p:nvGrpSpPr>
        <p:grpSpPr>
          <a:xfrm>
            <a:off x="6195723" y="1988840"/>
            <a:ext cx="2861733" cy="447145"/>
            <a:chOff x="3082885" y="440696"/>
            <a:chExt cx="2861733" cy="447145"/>
          </a:xfrm>
        </p:grpSpPr>
        <p:sp>
          <p:nvSpPr>
            <p:cNvPr id="15" name="Rectángulo redondeado 26">
              <a:extLst>
                <a:ext uri="{FF2B5EF4-FFF2-40B4-BE49-F238E27FC236}">
                  <a16:creationId xmlns:a16="http://schemas.microsoft.com/office/drawing/2014/main" id="{9CD6D428-59DC-4B90-87EA-ED22C61A5DBC}"/>
                </a:ext>
              </a:extLst>
            </p:cNvPr>
            <p:cNvSpPr/>
            <p:nvPr/>
          </p:nvSpPr>
          <p:spPr>
            <a:xfrm>
              <a:off x="3082885" y="440696"/>
              <a:ext cx="2861733" cy="447145"/>
            </a:xfrm>
            <a:prstGeom prst="round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FBD5B5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1B516471-0BF0-4C0D-B29B-E7796A4E5D89}"/>
                </a:ext>
              </a:extLst>
            </p:cNvPr>
            <p:cNvSpPr/>
            <p:nvPr/>
          </p:nvSpPr>
          <p:spPr>
            <a:xfrm>
              <a:off x="3104713" y="462524"/>
              <a:ext cx="2818077" cy="4034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22B4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16 octubre al 15 de noviembre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6F6CC775-BA57-4E49-A9A9-39E551C6422F}"/>
              </a:ext>
            </a:extLst>
          </p:cNvPr>
          <p:cNvGrpSpPr/>
          <p:nvPr/>
        </p:nvGrpSpPr>
        <p:grpSpPr>
          <a:xfrm>
            <a:off x="6195723" y="2491879"/>
            <a:ext cx="2861733" cy="447145"/>
            <a:chOff x="3082885" y="943735"/>
            <a:chExt cx="2861733" cy="447145"/>
          </a:xfrm>
        </p:grpSpPr>
        <p:sp>
          <p:nvSpPr>
            <p:cNvPr id="18" name="Rectángulo redondeado 24">
              <a:extLst>
                <a:ext uri="{FF2B5EF4-FFF2-40B4-BE49-F238E27FC236}">
                  <a16:creationId xmlns:a16="http://schemas.microsoft.com/office/drawing/2014/main" id="{FF68A1F4-8CB3-4880-A735-101FDE3D8EB1}"/>
                </a:ext>
              </a:extLst>
            </p:cNvPr>
            <p:cNvSpPr/>
            <p:nvPr/>
          </p:nvSpPr>
          <p:spPr>
            <a:xfrm>
              <a:off x="3082885" y="943735"/>
              <a:ext cx="2861733" cy="447145"/>
            </a:xfrm>
            <a:prstGeom prst="round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FBD5B5">
                  <a:hueOff val="1852380"/>
                  <a:satOff val="-7532"/>
                  <a:lumOff val="-4052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4829B2F4-CBF7-4065-A4EB-DDE829F7D74C}"/>
                </a:ext>
              </a:extLst>
            </p:cNvPr>
            <p:cNvSpPr/>
            <p:nvPr/>
          </p:nvSpPr>
          <p:spPr>
            <a:xfrm>
              <a:off x="3104713" y="965563"/>
              <a:ext cx="2818077" cy="4034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22B4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16 octubre al 9 de noviembre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244632FC-2F96-4429-8A24-950B9E5605EA}"/>
              </a:ext>
            </a:extLst>
          </p:cNvPr>
          <p:cNvGrpSpPr/>
          <p:nvPr/>
        </p:nvGrpSpPr>
        <p:grpSpPr>
          <a:xfrm>
            <a:off x="6195723" y="2994918"/>
            <a:ext cx="2861733" cy="447145"/>
            <a:chOff x="3082885" y="1446774"/>
            <a:chExt cx="2861733" cy="447145"/>
          </a:xfrm>
        </p:grpSpPr>
        <p:sp>
          <p:nvSpPr>
            <p:cNvPr id="21" name="Rectángulo redondeado 22">
              <a:extLst>
                <a:ext uri="{FF2B5EF4-FFF2-40B4-BE49-F238E27FC236}">
                  <a16:creationId xmlns:a16="http://schemas.microsoft.com/office/drawing/2014/main" id="{6B4C0547-69B1-4301-B78A-18ACBCCA5746}"/>
                </a:ext>
              </a:extLst>
            </p:cNvPr>
            <p:cNvSpPr/>
            <p:nvPr/>
          </p:nvSpPr>
          <p:spPr>
            <a:xfrm>
              <a:off x="3082885" y="1446774"/>
              <a:ext cx="2861733" cy="447145"/>
            </a:xfrm>
            <a:prstGeom prst="round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FBD5B5">
                  <a:hueOff val="3704760"/>
                  <a:satOff val="-15064"/>
                  <a:lumOff val="-8105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B1FE710A-398B-4A05-8C37-BEF286D45D67}"/>
                </a:ext>
              </a:extLst>
            </p:cNvPr>
            <p:cNvSpPr/>
            <p:nvPr/>
          </p:nvSpPr>
          <p:spPr>
            <a:xfrm>
              <a:off x="3104713" y="1468602"/>
              <a:ext cx="2818077" cy="4034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22B4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 noviembre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0356A358-7CE2-4BEA-9F30-A4FBFD69434F}"/>
              </a:ext>
            </a:extLst>
          </p:cNvPr>
          <p:cNvGrpSpPr/>
          <p:nvPr/>
        </p:nvGrpSpPr>
        <p:grpSpPr>
          <a:xfrm>
            <a:off x="6195723" y="3497957"/>
            <a:ext cx="2861733" cy="447145"/>
            <a:chOff x="3082885" y="1949813"/>
            <a:chExt cx="2861733" cy="447145"/>
          </a:xfrm>
        </p:grpSpPr>
        <p:sp>
          <p:nvSpPr>
            <p:cNvPr id="24" name="Rectángulo redondeado 20">
              <a:extLst>
                <a:ext uri="{FF2B5EF4-FFF2-40B4-BE49-F238E27FC236}">
                  <a16:creationId xmlns:a16="http://schemas.microsoft.com/office/drawing/2014/main" id="{3772D0FD-06D5-45BA-ACF3-1CB0B31C56EF}"/>
                </a:ext>
              </a:extLst>
            </p:cNvPr>
            <p:cNvSpPr/>
            <p:nvPr/>
          </p:nvSpPr>
          <p:spPr>
            <a:xfrm>
              <a:off x="3082885" y="1949813"/>
              <a:ext cx="2861733" cy="447145"/>
            </a:xfrm>
            <a:prstGeom prst="round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FBD5B5">
                  <a:hueOff val="5557140"/>
                  <a:satOff val="-22595"/>
                  <a:lumOff val="-12157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0F03D09A-9C8D-4689-B409-4EE6EDADE5EB}"/>
                </a:ext>
              </a:extLst>
            </p:cNvPr>
            <p:cNvSpPr/>
            <p:nvPr/>
          </p:nvSpPr>
          <p:spPr>
            <a:xfrm>
              <a:off x="3104713" y="1971641"/>
              <a:ext cx="2818077" cy="4034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 dirty="0">
                <a:ln>
                  <a:noFill/>
                </a:ln>
                <a:solidFill>
                  <a:srgbClr val="022B44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8001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22B4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 partir del 12 noviembre</a:t>
              </a:r>
            </a:p>
            <a:p>
              <a:pPr marL="0" marR="0" lvl="0" indent="0" algn="ctr" defTabSz="8001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 dirty="0">
                <a:ln>
                  <a:noFill/>
                </a:ln>
                <a:solidFill>
                  <a:srgbClr val="022B44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7399BE47-858C-4FCF-A188-AC39EBD4965E}"/>
              </a:ext>
            </a:extLst>
          </p:cNvPr>
          <p:cNvGrpSpPr/>
          <p:nvPr/>
        </p:nvGrpSpPr>
        <p:grpSpPr>
          <a:xfrm>
            <a:off x="6195723" y="4000997"/>
            <a:ext cx="2861733" cy="447145"/>
            <a:chOff x="3082885" y="2452853"/>
            <a:chExt cx="2861733" cy="447145"/>
          </a:xfrm>
        </p:grpSpPr>
        <p:sp>
          <p:nvSpPr>
            <p:cNvPr id="27" name="Rectángulo redondeado 18">
              <a:extLst>
                <a:ext uri="{FF2B5EF4-FFF2-40B4-BE49-F238E27FC236}">
                  <a16:creationId xmlns:a16="http://schemas.microsoft.com/office/drawing/2014/main" id="{D67D3FCF-E4AC-420E-BBCE-313BEBD5A310}"/>
                </a:ext>
              </a:extLst>
            </p:cNvPr>
            <p:cNvSpPr/>
            <p:nvPr/>
          </p:nvSpPr>
          <p:spPr>
            <a:xfrm>
              <a:off x="3082885" y="2452853"/>
              <a:ext cx="2861733" cy="447145"/>
            </a:xfrm>
            <a:prstGeom prst="round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FBD5B5">
                  <a:hueOff val="7409520"/>
                  <a:satOff val="-30127"/>
                  <a:lumOff val="-16209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22A41D45-B653-4D91-9A5D-0C399C8C404D}"/>
                </a:ext>
              </a:extLst>
            </p:cNvPr>
            <p:cNvSpPr/>
            <p:nvPr/>
          </p:nvSpPr>
          <p:spPr>
            <a:xfrm>
              <a:off x="3104713" y="2474681"/>
              <a:ext cx="2818077" cy="4034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22B4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 a 16 noviembre</a:t>
              </a: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FD8E0B13-CD9F-4447-894D-D10BB797E0D2}"/>
              </a:ext>
            </a:extLst>
          </p:cNvPr>
          <p:cNvGrpSpPr/>
          <p:nvPr/>
        </p:nvGrpSpPr>
        <p:grpSpPr>
          <a:xfrm>
            <a:off x="6173895" y="4482208"/>
            <a:ext cx="2861733" cy="447145"/>
            <a:chOff x="3061057" y="2934064"/>
            <a:chExt cx="2861733" cy="447145"/>
          </a:xfrm>
        </p:grpSpPr>
        <p:sp>
          <p:nvSpPr>
            <p:cNvPr id="30" name="Rectángulo redondeado 16">
              <a:extLst>
                <a:ext uri="{FF2B5EF4-FFF2-40B4-BE49-F238E27FC236}">
                  <a16:creationId xmlns:a16="http://schemas.microsoft.com/office/drawing/2014/main" id="{16304CB7-DC67-4151-B8F3-98BBF24CD744}"/>
                </a:ext>
              </a:extLst>
            </p:cNvPr>
            <p:cNvSpPr/>
            <p:nvPr/>
          </p:nvSpPr>
          <p:spPr>
            <a:xfrm>
              <a:off x="3061057" y="2934064"/>
              <a:ext cx="2861733" cy="447145"/>
            </a:xfrm>
            <a:prstGeom prst="round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FBD5B5">
                  <a:hueOff val="9261899"/>
                  <a:satOff val="-37659"/>
                  <a:lumOff val="-20262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F5C9A9F5-4101-4A96-9832-03968410DBC1}"/>
                </a:ext>
              </a:extLst>
            </p:cNvPr>
            <p:cNvSpPr/>
            <p:nvPr/>
          </p:nvSpPr>
          <p:spPr>
            <a:xfrm>
              <a:off x="3104713" y="2977720"/>
              <a:ext cx="2818077" cy="4034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22B4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16 noviembre</a:t>
              </a: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9A853E73-905F-426F-87C2-77376776BD60}"/>
              </a:ext>
            </a:extLst>
          </p:cNvPr>
          <p:cNvGrpSpPr/>
          <p:nvPr/>
        </p:nvGrpSpPr>
        <p:grpSpPr>
          <a:xfrm>
            <a:off x="6195723" y="5007075"/>
            <a:ext cx="2861733" cy="447145"/>
            <a:chOff x="3082885" y="3458931"/>
            <a:chExt cx="2861733" cy="447145"/>
          </a:xfrm>
        </p:grpSpPr>
        <p:sp>
          <p:nvSpPr>
            <p:cNvPr id="33" name="Rectángulo redondeado 14">
              <a:extLst>
                <a:ext uri="{FF2B5EF4-FFF2-40B4-BE49-F238E27FC236}">
                  <a16:creationId xmlns:a16="http://schemas.microsoft.com/office/drawing/2014/main" id="{183D95CB-1943-467D-A2A8-EE5EDA07F492}"/>
                </a:ext>
              </a:extLst>
            </p:cNvPr>
            <p:cNvSpPr/>
            <p:nvPr/>
          </p:nvSpPr>
          <p:spPr>
            <a:xfrm>
              <a:off x="3082885" y="3458931"/>
              <a:ext cx="2861733" cy="447145"/>
            </a:xfrm>
            <a:prstGeom prst="round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FBD5B5">
                  <a:hueOff val="11114279"/>
                  <a:satOff val="-45191"/>
                  <a:lumOff val="-24314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0A4201EA-9627-4E7C-810B-5762A0C650FF}"/>
                </a:ext>
              </a:extLst>
            </p:cNvPr>
            <p:cNvSpPr/>
            <p:nvPr/>
          </p:nvSpPr>
          <p:spPr>
            <a:xfrm>
              <a:off x="3104713" y="3480759"/>
              <a:ext cx="2818077" cy="4034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CO" kern="0" dirty="0">
                  <a:solidFill>
                    <a:srgbClr val="022B44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/>
                </a:rPr>
                <a:t>26</a:t>
              </a:r>
              <a:r>
                <a: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22B4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de noviembre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5483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69468" y="220594"/>
            <a:ext cx="667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s-ES" sz="2000" b="1" dirty="0">
                <a:solidFill>
                  <a:srgbClr val="033F78"/>
                </a:solidFill>
                <a:latin typeface="Arial" charset="0"/>
                <a:cs typeface="Arial" charset="0"/>
              </a:rPr>
              <a:t>Audiencia Pública de Rendición de Cuentas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s-CO" sz="2000" b="1" dirty="0">
              <a:solidFill>
                <a:srgbClr val="033F7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D680542-087D-4F5B-B0B6-ECB6BB6820D6}"/>
              </a:ext>
            </a:extLst>
          </p:cNvPr>
          <p:cNvSpPr txBox="1"/>
          <p:nvPr/>
        </p:nvSpPr>
        <p:spPr>
          <a:xfrm>
            <a:off x="1172777" y="2852936"/>
            <a:ext cx="70678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022B44"/>
                </a:solidFill>
                <a:latin typeface="Arial" charset="0"/>
                <a:cs typeface="Arial" charset="0"/>
              </a:rPr>
              <a:t>Logros de la ANI en los siete (7) años de existencia.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022B44"/>
                </a:solidFill>
                <a:latin typeface="Arial" charset="0"/>
                <a:cs typeface="Arial" charset="0"/>
              </a:rPr>
              <a:t>¿Prospectivas de la ANI?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800" dirty="0">
              <a:solidFill>
                <a:srgbClr val="022B44"/>
              </a:solidFill>
              <a:latin typeface="Arial" charset="0"/>
              <a:cs typeface="Arial" charset="0"/>
            </a:endParaRP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7705E8DA-B28C-42AB-93A5-926862B189BF}"/>
              </a:ext>
            </a:extLst>
          </p:cNvPr>
          <p:cNvGrpSpPr/>
          <p:nvPr/>
        </p:nvGrpSpPr>
        <p:grpSpPr>
          <a:xfrm>
            <a:off x="1123345" y="1391581"/>
            <a:ext cx="6480720" cy="447145"/>
            <a:chOff x="2971799" y="3458931"/>
            <a:chExt cx="2861733" cy="447145"/>
          </a:xfrm>
        </p:grpSpPr>
        <p:sp>
          <p:nvSpPr>
            <p:cNvPr id="37" name="Rectángulo redondeado 7">
              <a:extLst>
                <a:ext uri="{FF2B5EF4-FFF2-40B4-BE49-F238E27FC236}">
                  <a16:creationId xmlns:a16="http://schemas.microsoft.com/office/drawing/2014/main" id="{3FA8E5C9-154C-4D0C-A05C-A0B3E3F8738C}"/>
                </a:ext>
              </a:extLst>
            </p:cNvPr>
            <p:cNvSpPr/>
            <p:nvPr/>
          </p:nvSpPr>
          <p:spPr>
            <a:xfrm>
              <a:off x="2971799" y="3458931"/>
              <a:ext cx="2861733" cy="447145"/>
            </a:xfrm>
            <a:prstGeom prst="round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FBD5B5">
                  <a:hueOff val="11114279"/>
                  <a:satOff val="-45191"/>
                  <a:lumOff val="-24314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F493F3F6-DD02-4136-BFE5-95E0DEA0979B}"/>
                </a:ext>
              </a:extLst>
            </p:cNvPr>
            <p:cNvSpPr/>
            <p:nvPr/>
          </p:nvSpPr>
          <p:spPr>
            <a:xfrm>
              <a:off x="2993627" y="3480759"/>
              <a:ext cx="2818077" cy="4034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22B4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¿y cual es el énfasis de este evento?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1627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34132" y="2709205"/>
            <a:ext cx="6675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s-CO" sz="4400" b="1">
                <a:solidFill>
                  <a:srgbClr val="024077"/>
                </a:solidFill>
                <a:latin typeface="Arial" charset="0"/>
                <a:ea typeface="Arial" charset="0"/>
                <a:cs typeface="Arial" charset="0"/>
              </a:rPr>
              <a:t>¡Gracias!</a:t>
            </a:r>
            <a:endParaRPr lang="es-CO" sz="4400" b="1" dirty="0">
              <a:solidFill>
                <a:srgbClr val="024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n 4" descr="FRANJA-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3478646"/>
            <a:ext cx="5372100" cy="45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367" y="5753114"/>
            <a:ext cx="5123266" cy="46079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0"/>
            <a:ext cx="9144000" cy="851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11294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214</Words>
  <Application>Microsoft Office PowerPoint</Application>
  <PresentationFormat>Presentación en pantalla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Hector Eduardo Vanegas Gamez</cp:lastModifiedBy>
  <cp:revision>14</cp:revision>
  <dcterms:created xsi:type="dcterms:W3CDTF">2018-08-16T20:11:00Z</dcterms:created>
  <dcterms:modified xsi:type="dcterms:W3CDTF">2018-10-08T12:38:43Z</dcterms:modified>
</cp:coreProperties>
</file>