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4" r:id="rId3"/>
    <p:sldId id="595" r:id="rId4"/>
    <p:sldId id="596" r:id="rId5"/>
    <p:sldId id="606" r:id="rId6"/>
    <p:sldId id="605" r:id="rId7"/>
    <p:sldId id="607" r:id="rId8"/>
    <p:sldId id="602" r:id="rId9"/>
    <p:sldId id="303"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07" autoAdjust="0"/>
  </p:normalViewPr>
  <p:slideViewPr>
    <p:cSldViewPr snapToGrid="0">
      <p:cViewPr varScale="1">
        <p:scale>
          <a:sx n="104" d="100"/>
          <a:sy n="104"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308D84-5EF8-449A-B681-C5ED1D61708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D0FBD71-7E41-4E34-8A42-24AB59657A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7AABA8A-C2E6-4CDA-B2F8-8FDF0A8C4876}"/>
              </a:ext>
            </a:extLst>
          </p:cNvPr>
          <p:cNvSpPr>
            <a:spLocks noGrp="1"/>
          </p:cNvSpPr>
          <p:nvPr>
            <p:ph type="dt" sz="half" idx="10"/>
          </p:nvPr>
        </p:nvSpPr>
        <p:spPr/>
        <p:txBody>
          <a:bodyPr/>
          <a:lstStyle/>
          <a:p>
            <a:fld id="{3C376BCB-F386-410D-8574-E7DC5260D46B}" type="datetimeFigureOut">
              <a:rPr lang="es-CO" smtClean="0"/>
              <a:t>23/11/2018</a:t>
            </a:fld>
            <a:endParaRPr lang="es-CO"/>
          </a:p>
        </p:txBody>
      </p:sp>
      <p:sp>
        <p:nvSpPr>
          <p:cNvPr id="5" name="Marcador de pie de página 4">
            <a:extLst>
              <a:ext uri="{FF2B5EF4-FFF2-40B4-BE49-F238E27FC236}">
                <a16:creationId xmlns:a16="http://schemas.microsoft.com/office/drawing/2014/main" id="{8C8CE091-A3EF-4717-88D8-C2AC6EE050A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1BA8E38-D03D-4B98-95F4-3BDB530499B1}"/>
              </a:ext>
            </a:extLst>
          </p:cNvPr>
          <p:cNvSpPr>
            <a:spLocks noGrp="1"/>
          </p:cNvSpPr>
          <p:nvPr>
            <p:ph type="sldNum" sz="quarter" idx="12"/>
          </p:nvPr>
        </p:nvSpPr>
        <p:spPr/>
        <p:txBody>
          <a:bodyPr/>
          <a:lstStyle/>
          <a:p>
            <a:fld id="{B91A36FF-3236-413A-B54E-3A5048F387D8}" type="slidenum">
              <a:rPr lang="es-CO" smtClean="0"/>
              <a:t>‹Nº›</a:t>
            </a:fld>
            <a:endParaRPr lang="es-CO"/>
          </a:p>
        </p:txBody>
      </p:sp>
    </p:spTree>
    <p:extLst>
      <p:ext uri="{BB962C8B-B14F-4D97-AF65-F5344CB8AC3E}">
        <p14:creationId xmlns:p14="http://schemas.microsoft.com/office/powerpoint/2010/main" val="109290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25FCC-0710-4AFF-BFD9-F14AAA66F44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65CF4BE-EDFE-4D22-8D12-793EBD998543}"/>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6F379FD-BE66-4A29-A40A-C0EA015012D0}"/>
              </a:ext>
            </a:extLst>
          </p:cNvPr>
          <p:cNvSpPr>
            <a:spLocks noGrp="1"/>
          </p:cNvSpPr>
          <p:nvPr>
            <p:ph type="dt" sz="half" idx="10"/>
          </p:nvPr>
        </p:nvSpPr>
        <p:spPr/>
        <p:txBody>
          <a:bodyPr/>
          <a:lstStyle/>
          <a:p>
            <a:fld id="{3C376BCB-F386-410D-8574-E7DC5260D46B}" type="datetimeFigureOut">
              <a:rPr lang="es-CO" smtClean="0"/>
              <a:t>23/11/2018</a:t>
            </a:fld>
            <a:endParaRPr lang="es-CO"/>
          </a:p>
        </p:txBody>
      </p:sp>
      <p:sp>
        <p:nvSpPr>
          <p:cNvPr id="5" name="Marcador de pie de página 4">
            <a:extLst>
              <a:ext uri="{FF2B5EF4-FFF2-40B4-BE49-F238E27FC236}">
                <a16:creationId xmlns:a16="http://schemas.microsoft.com/office/drawing/2014/main" id="{57A049BE-32A6-4413-939E-8337FA97703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B4A6F3-2B94-448C-9CB7-C9A543BD8139}"/>
              </a:ext>
            </a:extLst>
          </p:cNvPr>
          <p:cNvSpPr>
            <a:spLocks noGrp="1"/>
          </p:cNvSpPr>
          <p:nvPr>
            <p:ph type="sldNum" sz="quarter" idx="12"/>
          </p:nvPr>
        </p:nvSpPr>
        <p:spPr/>
        <p:txBody>
          <a:bodyPr/>
          <a:lstStyle/>
          <a:p>
            <a:fld id="{B91A36FF-3236-413A-B54E-3A5048F387D8}" type="slidenum">
              <a:rPr lang="es-CO" smtClean="0"/>
              <a:t>‹Nº›</a:t>
            </a:fld>
            <a:endParaRPr lang="es-CO"/>
          </a:p>
        </p:txBody>
      </p:sp>
    </p:spTree>
    <p:extLst>
      <p:ext uri="{BB962C8B-B14F-4D97-AF65-F5344CB8AC3E}">
        <p14:creationId xmlns:p14="http://schemas.microsoft.com/office/powerpoint/2010/main" val="18204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AB9CE24-6400-4759-AB78-BA28C04456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B4F26DC-FBCE-4B30-8080-533AB2E5777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3E30F8-2541-4628-B7C5-FE6EFE810B04}"/>
              </a:ext>
            </a:extLst>
          </p:cNvPr>
          <p:cNvSpPr>
            <a:spLocks noGrp="1"/>
          </p:cNvSpPr>
          <p:nvPr>
            <p:ph type="dt" sz="half" idx="10"/>
          </p:nvPr>
        </p:nvSpPr>
        <p:spPr/>
        <p:txBody>
          <a:bodyPr/>
          <a:lstStyle/>
          <a:p>
            <a:fld id="{3C376BCB-F386-410D-8574-E7DC5260D46B}" type="datetimeFigureOut">
              <a:rPr lang="es-CO" smtClean="0"/>
              <a:t>23/11/2018</a:t>
            </a:fld>
            <a:endParaRPr lang="es-CO"/>
          </a:p>
        </p:txBody>
      </p:sp>
      <p:sp>
        <p:nvSpPr>
          <p:cNvPr id="5" name="Marcador de pie de página 4">
            <a:extLst>
              <a:ext uri="{FF2B5EF4-FFF2-40B4-BE49-F238E27FC236}">
                <a16:creationId xmlns:a16="http://schemas.microsoft.com/office/drawing/2014/main" id="{D39BEB9E-4D12-4A17-A335-F2D6C4A3FA8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6B53DD5-140C-49D5-9282-7BAE579A7064}"/>
              </a:ext>
            </a:extLst>
          </p:cNvPr>
          <p:cNvSpPr>
            <a:spLocks noGrp="1"/>
          </p:cNvSpPr>
          <p:nvPr>
            <p:ph type="sldNum" sz="quarter" idx="12"/>
          </p:nvPr>
        </p:nvSpPr>
        <p:spPr/>
        <p:txBody>
          <a:bodyPr/>
          <a:lstStyle/>
          <a:p>
            <a:fld id="{B91A36FF-3236-413A-B54E-3A5048F387D8}" type="slidenum">
              <a:rPr lang="es-CO" smtClean="0"/>
              <a:t>‹Nº›</a:t>
            </a:fld>
            <a:endParaRPr lang="es-CO"/>
          </a:p>
        </p:txBody>
      </p:sp>
    </p:spTree>
    <p:extLst>
      <p:ext uri="{BB962C8B-B14F-4D97-AF65-F5344CB8AC3E}">
        <p14:creationId xmlns:p14="http://schemas.microsoft.com/office/powerpoint/2010/main" val="361759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5C04B6AE-6A26-924F-989B-293428AB70CD}" type="datetimeFigureOut">
              <a:rPr lang="es-ES_tradnl" smtClean="0"/>
              <a:t>23/11/2018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141875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C04B6AE-6A26-924F-989B-293428AB70CD}" type="datetimeFigureOut">
              <a:rPr lang="es-ES_tradnl" smtClean="0"/>
              <a:t>23/11/2018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3201628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5C04B6AE-6A26-924F-989B-293428AB70CD}" type="datetimeFigureOut">
              <a:rPr lang="es-ES_tradnl" smtClean="0"/>
              <a:t>23/11/2018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211459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5C04B6AE-6A26-924F-989B-293428AB70CD}" type="datetimeFigureOut">
              <a:rPr lang="es-ES_tradnl" smtClean="0"/>
              <a:t>23/11/2018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700033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5C04B6AE-6A26-924F-989B-293428AB70CD}" type="datetimeFigureOut">
              <a:rPr lang="es-ES_tradnl" smtClean="0"/>
              <a:t>23/11/2018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3766655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5C04B6AE-6A26-924F-989B-293428AB70CD}" type="datetimeFigureOut">
              <a:rPr lang="es-ES_tradnl" smtClean="0"/>
              <a:t>23/11/2018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227225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04B6AE-6A26-924F-989B-293428AB70CD}" type="datetimeFigureOut">
              <a:rPr lang="es-ES_tradnl" smtClean="0"/>
              <a:t>23/11/2018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3518821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C04B6AE-6A26-924F-989B-293428AB70CD}" type="datetimeFigureOut">
              <a:rPr lang="es-ES_tradnl" smtClean="0"/>
              <a:t>23/11/2018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328493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3DC3BF-01FA-4D62-A578-386843CEDC0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13F6A36-CBBF-4299-8065-F3F1CEF656E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F1FC144-7954-4372-9404-258243231726}"/>
              </a:ext>
            </a:extLst>
          </p:cNvPr>
          <p:cNvSpPr>
            <a:spLocks noGrp="1"/>
          </p:cNvSpPr>
          <p:nvPr>
            <p:ph type="dt" sz="half" idx="10"/>
          </p:nvPr>
        </p:nvSpPr>
        <p:spPr/>
        <p:txBody>
          <a:bodyPr/>
          <a:lstStyle/>
          <a:p>
            <a:fld id="{3C376BCB-F386-410D-8574-E7DC5260D46B}" type="datetimeFigureOut">
              <a:rPr lang="es-CO" smtClean="0"/>
              <a:t>23/11/2018</a:t>
            </a:fld>
            <a:endParaRPr lang="es-CO"/>
          </a:p>
        </p:txBody>
      </p:sp>
      <p:sp>
        <p:nvSpPr>
          <p:cNvPr id="5" name="Marcador de pie de página 4">
            <a:extLst>
              <a:ext uri="{FF2B5EF4-FFF2-40B4-BE49-F238E27FC236}">
                <a16:creationId xmlns:a16="http://schemas.microsoft.com/office/drawing/2014/main" id="{74DCADA5-6A59-4168-A301-6759762AA2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6ABA6CA-E407-44BC-A656-E8F634BE83ED}"/>
              </a:ext>
            </a:extLst>
          </p:cNvPr>
          <p:cNvSpPr>
            <a:spLocks noGrp="1"/>
          </p:cNvSpPr>
          <p:nvPr>
            <p:ph type="sldNum" sz="quarter" idx="12"/>
          </p:nvPr>
        </p:nvSpPr>
        <p:spPr/>
        <p:txBody>
          <a:bodyPr/>
          <a:lstStyle/>
          <a:p>
            <a:fld id="{B91A36FF-3236-413A-B54E-3A5048F387D8}" type="slidenum">
              <a:rPr lang="es-CO" smtClean="0"/>
              <a:t>‹Nº›</a:t>
            </a:fld>
            <a:endParaRPr lang="es-CO"/>
          </a:p>
        </p:txBody>
      </p:sp>
    </p:spTree>
    <p:extLst>
      <p:ext uri="{BB962C8B-B14F-4D97-AF65-F5344CB8AC3E}">
        <p14:creationId xmlns:p14="http://schemas.microsoft.com/office/powerpoint/2010/main" val="3720950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C04B6AE-6A26-924F-989B-293428AB70CD}" type="datetimeFigureOut">
              <a:rPr lang="es-ES_tradnl" smtClean="0"/>
              <a:t>23/11/2018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2839902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C04B6AE-6A26-924F-989B-293428AB70CD}" type="datetimeFigureOut">
              <a:rPr lang="es-ES_tradnl" smtClean="0"/>
              <a:t>23/11/2018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3291317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C04B6AE-6A26-924F-989B-293428AB70CD}" type="datetimeFigureOut">
              <a:rPr lang="es-ES_tradnl" smtClean="0"/>
              <a:t>23/11/2018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197649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C095F-0770-4745-9522-6C2908A60D4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D0492F2-B91B-41FD-9B15-DE8A2429AD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ED1EC932-AF21-4630-84BC-C940F4C68412}"/>
              </a:ext>
            </a:extLst>
          </p:cNvPr>
          <p:cNvSpPr>
            <a:spLocks noGrp="1"/>
          </p:cNvSpPr>
          <p:nvPr>
            <p:ph type="dt" sz="half" idx="10"/>
          </p:nvPr>
        </p:nvSpPr>
        <p:spPr/>
        <p:txBody>
          <a:bodyPr/>
          <a:lstStyle/>
          <a:p>
            <a:fld id="{3C376BCB-F386-410D-8574-E7DC5260D46B}" type="datetimeFigureOut">
              <a:rPr lang="es-CO" smtClean="0"/>
              <a:t>23/11/2018</a:t>
            </a:fld>
            <a:endParaRPr lang="es-CO"/>
          </a:p>
        </p:txBody>
      </p:sp>
      <p:sp>
        <p:nvSpPr>
          <p:cNvPr id="5" name="Marcador de pie de página 4">
            <a:extLst>
              <a:ext uri="{FF2B5EF4-FFF2-40B4-BE49-F238E27FC236}">
                <a16:creationId xmlns:a16="http://schemas.microsoft.com/office/drawing/2014/main" id="{456CC550-32B7-45B6-8650-2ADA6F21237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C6E00E3-EE52-4D6F-A580-7370DB83B3CC}"/>
              </a:ext>
            </a:extLst>
          </p:cNvPr>
          <p:cNvSpPr>
            <a:spLocks noGrp="1"/>
          </p:cNvSpPr>
          <p:nvPr>
            <p:ph type="sldNum" sz="quarter" idx="12"/>
          </p:nvPr>
        </p:nvSpPr>
        <p:spPr/>
        <p:txBody>
          <a:bodyPr/>
          <a:lstStyle/>
          <a:p>
            <a:fld id="{B91A36FF-3236-413A-B54E-3A5048F387D8}" type="slidenum">
              <a:rPr lang="es-CO" smtClean="0"/>
              <a:t>‹Nº›</a:t>
            </a:fld>
            <a:endParaRPr lang="es-CO"/>
          </a:p>
        </p:txBody>
      </p:sp>
    </p:spTree>
    <p:extLst>
      <p:ext uri="{BB962C8B-B14F-4D97-AF65-F5344CB8AC3E}">
        <p14:creationId xmlns:p14="http://schemas.microsoft.com/office/powerpoint/2010/main" val="236034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D3741-BC38-4759-AF8A-9114327E139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979D62C-B1B5-49CD-917A-8A881149068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2C61611-B565-4A74-8006-479DFDD7EDE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3213A053-D47C-4B2A-8790-BAB83984AC52}"/>
              </a:ext>
            </a:extLst>
          </p:cNvPr>
          <p:cNvSpPr>
            <a:spLocks noGrp="1"/>
          </p:cNvSpPr>
          <p:nvPr>
            <p:ph type="dt" sz="half" idx="10"/>
          </p:nvPr>
        </p:nvSpPr>
        <p:spPr/>
        <p:txBody>
          <a:bodyPr/>
          <a:lstStyle/>
          <a:p>
            <a:fld id="{3C376BCB-F386-410D-8574-E7DC5260D46B}" type="datetimeFigureOut">
              <a:rPr lang="es-CO" smtClean="0"/>
              <a:t>23/11/2018</a:t>
            </a:fld>
            <a:endParaRPr lang="es-CO"/>
          </a:p>
        </p:txBody>
      </p:sp>
      <p:sp>
        <p:nvSpPr>
          <p:cNvPr id="6" name="Marcador de pie de página 5">
            <a:extLst>
              <a:ext uri="{FF2B5EF4-FFF2-40B4-BE49-F238E27FC236}">
                <a16:creationId xmlns:a16="http://schemas.microsoft.com/office/drawing/2014/main" id="{D5EA138C-941D-4D02-883B-E7957A93632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5F1F9C2-2E7F-4F9A-90C5-FA567AF055A7}"/>
              </a:ext>
            </a:extLst>
          </p:cNvPr>
          <p:cNvSpPr>
            <a:spLocks noGrp="1"/>
          </p:cNvSpPr>
          <p:nvPr>
            <p:ph type="sldNum" sz="quarter" idx="12"/>
          </p:nvPr>
        </p:nvSpPr>
        <p:spPr/>
        <p:txBody>
          <a:bodyPr/>
          <a:lstStyle/>
          <a:p>
            <a:fld id="{B91A36FF-3236-413A-B54E-3A5048F387D8}" type="slidenum">
              <a:rPr lang="es-CO" smtClean="0"/>
              <a:t>‹Nº›</a:t>
            </a:fld>
            <a:endParaRPr lang="es-CO"/>
          </a:p>
        </p:txBody>
      </p:sp>
    </p:spTree>
    <p:extLst>
      <p:ext uri="{BB962C8B-B14F-4D97-AF65-F5344CB8AC3E}">
        <p14:creationId xmlns:p14="http://schemas.microsoft.com/office/powerpoint/2010/main" val="188528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C88BF-6D83-4DB5-BDF5-D5C6B78C902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AFD400B-9B91-4E63-915D-A5921A376F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6E9FFC1-6C79-46CA-AD32-4B9ABD24218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C0B7272-0CBD-4506-8832-571CA7049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A736DBD-1A68-4256-A4D5-ECF5AD68D46A}"/>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B8C72DEE-CE1A-4809-BF02-AE4697BF0BE0}"/>
              </a:ext>
            </a:extLst>
          </p:cNvPr>
          <p:cNvSpPr>
            <a:spLocks noGrp="1"/>
          </p:cNvSpPr>
          <p:nvPr>
            <p:ph type="dt" sz="half" idx="10"/>
          </p:nvPr>
        </p:nvSpPr>
        <p:spPr/>
        <p:txBody>
          <a:bodyPr/>
          <a:lstStyle/>
          <a:p>
            <a:fld id="{3C376BCB-F386-410D-8574-E7DC5260D46B}" type="datetimeFigureOut">
              <a:rPr lang="es-CO" smtClean="0"/>
              <a:t>23/11/2018</a:t>
            </a:fld>
            <a:endParaRPr lang="es-CO"/>
          </a:p>
        </p:txBody>
      </p:sp>
      <p:sp>
        <p:nvSpPr>
          <p:cNvPr id="8" name="Marcador de pie de página 7">
            <a:extLst>
              <a:ext uri="{FF2B5EF4-FFF2-40B4-BE49-F238E27FC236}">
                <a16:creationId xmlns:a16="http://schemas.microsoft.com/office/drawing/2014/main" id="{46205F12-BF4D-45A0-ABE7-26CFD4B0BC0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C4B542C-5871-47A7-9650-E804F7325ACE}"/>
              </a:ext>
            </a:extLst>
          </p:cNvPr>
          <p:cNvSpPr>
            <a:spLocks noGrp="1"/>
          </p:cNvSpPr>
          <p:nvPr>
            <p:ph type="sldNum" sz="quarter" idx="12"/>
          </p:nvPr>
        </p:nvSpPr>
        <p:spPr/>
        <p:txBody>
          <a:bodyPr/>
          <a:lstStyle/>
          <a:p>
            <a:fld id="{B91A36FF-3236-413A-B54E-3A5048F387D8}" type="slidenum">
              <a:rPr lang="es-CO" smtClean="0"/>
              <a:t>‹Nº›</a:t>
            </a:fld>
            <a:endParaRPr lang="es-CO"/>
          </a:p>
        </p:txBody>
      </p:sp>
    </p:spTree>
    <p:extLst>
      <p:ext uri="{BB962C8B-B14F-4D97-AF65-F5344CB8AC3E}">
        <p14:creationId xmlns:p14="http://schemas.microsoft.com/office/powerpoint/2010/main" val="95337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A0C150-C5F8-4954-9284-DA4DED807AB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403A37A-9549-40E2-94B1-5FFF5DD08FD0}"/>
              </a:ext>
            </a:extLst>
          </p:cNvPr>
          <p:cNvSpPr>
            <a:spLocks noGrp="1"/>
          </p:cNvSpPr>
          <p:nvPr>
            <p:ph type="dt" sz="half" idx="10"/>
          </p:nvPr>
        </p:nvSpPr>
        <p:spPr/>
        <p:txBody>
          <a:bodyPr/>
          <a:lstStyle/>
          <a:p>
            <a:fld id="{3C376BCB-F386-410D-8574-E7DC5260D46B}" type="datetimeFigureOut">
              <a:rPr lang="es-CO" smtClean="0"/>
              <a:t>23/11/2018</a:t>
            </a:fld>
            <a:endParaRPr lang="es-CO"/>
          </a:p>
        </p:txBody>
      </p:sp>
      <p:sp>
        <p:nvSpPr>
          <p:cNvPr id="4" name="Marcador de pie de página 3">
            <a:extLst>
              <a:ext uri="{FF2B5EF4-FFF2-40B4-BE49-F238E27FC236}">
                <a16:creationId xmlns:a16="http://schemas.microsoft.com/office/drawing/2014/main" id="{2597FED1-6A0B-4B39-BD79-5C2CCCA7530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84BB650-952F-4123-A823-6C19159BEE93}"/>
              </a:ext>
            </a:extLst>
          </p:cNvPr>
          <p:cNvSpPr>
            <a:spLocks noGrp="1"/>
          </p:cNvSpPr>
          <p:nvPr>
            <p:ph type="sldNum" sz="quarter" idx="12"/>
          </p:nvPr>
        </p:nvSpPr>
        <p:spPr/>
        <p:txBody>
          <a:bodyPr/>
          <a:lstStyle/>
          <a:p>
            <a:fld id="{B91A36FF-3236-413A-B54E-3A5048F387D8}" type="slidenum">
              <a:rPr lang="es-CO" smtClean="0"/>
              <a:t>‹Nº›</a:t>
            </a:fld>
            <a:endParaRPr lang="es-CO"/>
          </a:p>
        </p:txBody>
      </p:sp>
    </p:spTree>
    <p:extLst>
      <p:ext uri="{BB962C8B-B14F-4D97-AF65-F5344CB8AC3E}">
        <p14:creationId xmlns:p14="http://schemas.microsoft.com/office/powerpoint/2010/main" val="324959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0945A16-9182-4A63-B9DC-86D557A14719}"/>
              </a:ext>
            </a:extLst>
          </p:cNvPr>
          <p:cNvSpPr>
            <a:spLocks noGrp="1"/>
          </p:cNvSpPr>
          <p:nvPr>
            <p:ph type="dt" sz="half" idx="10"/>
          </p:nvPr>
        </p:nvSpPr>
        <p:spPr/>
        <p:txBody>
          <a:bodyPr/>
          <a:lstStyle/>
          <a:p>
            <a:fld id="{3C376BCB-F386-410D-8574-E7DC5260D46B}" type="datetimeFigureOut">
              <a:rPr lang="es-CO" smtClean="0"/>
              <a:t>23/11/2018</a:t>
            </a:fld>
            <a:endParaRPr lang="es-CO"/>
          </a:p>
        </p:txBody>
      </p:sp>
      <p:sp>
        <p:nvSpPr>
          <p:cNvPr id="3" name="Marcador de pie de página 2">
            <a:extLst>
              <a:ext uri="{FF2B5EF4-FFF2-40B4-BE49-F238E27FC236}">
                <a16:creationId xmlns:a16="http://schemas.microsoft.com/office/drawing/2014/main" id="{1BD2FCD9-78F4-4E44-B4AA-418A62A4DC42}"/>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3A6C542-E079-43B6-B9FD-66517F7B0F85}"/>
              </a:ext>
            </a:extLst>
          </p:cNvPr>
          <p:cNvSpPr>
            <a:spLocks noGrp="1"/>
          </p:cNvSpPr>
          <p:nvPr>
            <p:ph type="sldNum" sz="quarter" idx="12"/>
          </p:nvPr>
        </p:nvSpPr>
        <p:spPr/>
        <p:txBody>
          <a:bodyPr/>
          <a:lstStyle/>
          <a:p>
            <a:fld id="{B91A36FF-3236-413A-B54E-3A5048F387D8}" type="slidenum">
              <a:rPr lang="es-CO" smtClean="0"/>
              <a:t>‹Nº›</a:t>
            </a:fld>
            <a:endParaRPr lang="es-CO"/>
          </a:p>
        </p:txBody>
      </p:sp>
    </p:spTree>
    <p:extLst>
      <p:ext uri="{BB962C8B-B14F-4D97-AF65-F5344CB8AC3E}">
        <p14:creationId xmlns:p14="http://schemas.microsoft.com/office/powerpoint/2010/main" val="134149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C2824-1396-40A3-A3CA-7DDC045A1F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F3D95F7-7E29-4179-8A6E-B038067AD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338A09FD-9899-40BB-AEB8-7173A381C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39948EB-27A2-4256-83F8-20588B6C6FB2}"/>
              </a:ext>
            </a:extLst>
          </p:cNvPr>
          <p:cNvSpPr>
            <a:spLocks noGrp="1"/>
          </p:cNvSpPr>
          <p:nvPr>
            <p:ph type="dt" sz="half" idx="10"/>
          </p:nvPr>
        </p:nvSpPr>
        <p:spPr/>
        <p:txBody>
          <a:bodyPr/>
          <a:lstStyle/>
          <a:p>
            <a:fld id="{3C376BCB-F386-410D-8574-E7DC5260D46B}" type="datetimeFigureOut">
              <a:rPr lang="es-CO" smtClean="0"/>
              <a:t>23/11/2018</a:t>
            </a:fld>
            <a:endParaRPr lang="es-CO"/>
          </a:p>
        </p:txBody>
      </p:sp>
      <p:sp>
        <p:nvSpPr>
          <p:cNvPr id="6" name="Marcador de pie de página 5">
            <a:extLst>
              <a:ext uri="{FF2B5EF4-FFF2-40B4-BE49-F238E27FC236}">
                <a16:creationId xmlns:a16="http://schemas.microsoft.com/office/drawing/2014/main" id="{D3759430-274D-48BB-830F-F0214191568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11919DD-9E22-41FC-A605-194D055C0280}"/>
              </a:ext>
            </a:extLst>
          </p:cNvPr>
          <p:cNvSpPr>
            <a:spLocks noGrp="1"/>
          </p:cNvSpPr>
          <p:nvPr>
            <p:ph type="sldNum" sz="quarter" idx="12"/>
          </p:nvPr>
        </p:nvSpPr>
        <p:spPr/>
        <p:txBody>
          <a:bodyPr/>
          <a:lstStyle/>
          <a:p>
            <a:fld id="{B91A36FF-3236-413A-B54E-3A5048F387D8}" type="slidenum">
              <a:rPr lang="es-CO" smtClean="0"/>
              <a:t>‹Nº›</a:t>
            </a:fld>
            <a:endParaRPr lang="es-CO"/>
          </a:p>
        </p:txBody>
      </p:sp>
    </p:spTree>
    <p:extLst>
      <p:ext uri="{BB962C8B-B14F-4D97-AF65-F5344CB8AC3E}">
        <p14:creationId xmlns:p14="http://schemas.microsoft.com/office/powerpoint/2010/main" val="1002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0BD8E-6697-40CB-8664-FBDA56CEB5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2B1CF9F-223E-4BBB-924C-A5488BDEC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A676CE5-2981-456A-B672-4EE6CA156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E1DC183-5776-4252-8448-820A19882D12}"/>
              </a:ext>
            </a:extLst>
          </p:cNvPr>
          <p:cNvSpPr>
            <a:spLocks noGrp="1"/>
          </p:cNvSpPr>
          <p:nvPr>
            <p:ph type="dt" sz="half" idx="10"/>
          </p:nvPr>
        </p:nvSpPr>
        <p:spPr/>
        <p:txBody>
          <a:bodyPr/>
          <a:lstStyle/>
          <a:p>
            <a:fld id="{3C376BCB-F386-410D-8574-E7DC5260D46B}" type="datetimeFigureOut">
              <a:rPr lang="es-CO" smtClean="0"/>
              <a:t>23/11/2018</a:t>
            </a:fld>
            <a:endParaRPr lang="es-CO"/>
          </a:p>
        </p:txBody>
      </p:sp>
      <p:sp>
        <p:nvSpPr>
          <p:cNvPr id="6" name="Marcador de pie de página 5">
            <a:extLst>
              <a:ext uri="{FF2B5EF4-FFF2-40B4-BE49-F238E27FC236}">
                <a16:creationId xmlns:a16="http://schemas.microsoft.com/office/drawing/2014/main" id="{D0116E83-7E65-4CFA-92A4-4D57FAE6C20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193CFBD-3E55-4910-86B8-A6473FBDA260}"/>
              </a:ext>
            </a:extLst>
          </p:cNvPr>
          <p:cNvSpPr>
            <a:spLocks noGrp="1"/>
          </p:cNvSpPr>
          <p:nvPr>
            <p:ph type="sldNum" sz="quarter" idx="12"/>
          </p:nvPr>
        </p:nvSpPr>
        <p:spPr/>
        <p:txBody>
          <a:bodyPr/>
          <a:lstStyle/>
          <a:p>
            <a:fld id="{B91A36FF-3236-413A-B54E-3A5048F387D8}" type="slidenum">
              <a:rPr lang="es-CO" smtClean="0"/>
              <a:t>‹Nº›</a:t>
            </a:fld>
            <a:endParaRPr lang="es-CO"/>
          </a:p>
        </p:txBody>
      </p:sp>
    </p:spTree>
    <p:extLst>
      <p:ext uri="{BB962C8B-B14F-4D97-AF65-F5344CB8AC3E}">
        <p14:creationId xmlns:p14="http://schemas.microsoft.com/office/powerpoint/2010/main" val="351919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36F2C7-6741-4143-B6E9-A77B4019A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AB15E08-2E2F-4830-A856-635D4DE9F0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3BAAEA8-22C8-469E-8199-17A518925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76BCB-F386-410D-8574-E7DC5260D46B}" type="datetimeFigureOut">
              <a:rPr lang="es-CO" smtClean="0"/>
              <a:t>23/11/2018</a:t>
            </a:fld>
            <a:endParaRPr lang="es-CO"/>
          </a:p>
        </p:txBody>
      </p:sp>
      <p:sp>
        <p:nvSpPr>
          <p:cNvPr id="5" name="Marcador de pie de página 4">
            <a:extLst>
              <a:ext uri="{FF2B5EF4-FFF2-40B4-BE49-F238E27FC236}">
                <a16:creationId xmlns:a16="http://schemas.microsoft.com/office/drawing/2014/main" id="{9EF1CE3C-C7E1-4962-B21B-D75807CCC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200A743-9D6D-4698-ABCA-49C5DBB9F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A36FF-3236-413A-B54E-3A5048F387D8}" type="slidenum">
              <a:rPr lang="es-CO" smtClean="0"/>
              <a:t>‹Nº›</a:t>
            </a:fld>
            <a:endParaRPr lang="es-CO"/>
          </a:p>
        </p:txBody>
      </p:sp>
    </p:spTree>
    <p:extLst>
      <p:ext uri="{BB962C8B-B14F-4D97-AF65-F5344CB8AC3E}">
        <p14:creationId xmlns:p14="http://schemas.microsoft.com/office/powerpoint/2010/main" val="3805647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4B6AE-6A26-924F-989B-293428AB70CD}" type="datetimeFigureOut">
              <a:rPr lang="es-ES_tradnl" smtClean="0"/>
              <a:t>23/11/2018</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3662729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524000" y="0"/>
            <a:ext cx="9144000" cy="85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29732" cy="1288521"/>
          </a:xfrm>
          <a:prstGeom prst="rect">
            <a:avLst/>
          </a:prstGeom>
        </p:spPr>
      </p:pic>
      <p:pic>
        <p:nvPicPr>
          <p:cNvPr id="6" name="Imagen 5" descr="FRANJA-GRI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2283367"/>
            <a:ext cx="5372100" cy="45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4367" y="5753114"/>
            <a:ext cx="5123266" cy="460790"/>
          </a:xfrm>
          <a:prstGeom prst="rect">
            <a:avLst/>
          </a:prstGeom>
        </p:spPr>
      </p:pic>
      <p:sp>
        <p:nvSpPr>
          <p:cNvPr id="11" name="Título 1">
            <a:extLst>
              <a:ext uri="{FF2B5EF4-FFF2-40B4-BE49-F238E27FC236}">
                <a16:creationId xmlns:a16="http://schemas.microsoft.com/office/drawing/2014/main" id="{617A4C6D-ECC7-492B-8430-CCF67C921218}"/>
              </a:ext>
            </a:extLst>
          </p:cNvPr>
          <p:cNvSpPr>
            <a:spLocks noGrp="1"/>
          </p:cNvSpPr>
          <p:nvPr>
            <p:ph type="ctrTitle"/>
          </p:nvPr>
        </p:nvSpPr>
        <p:spPr>
          <a:xfrm>
            <a:off x="802929" y="1076324"/>
            <a:ext cx="10982325" cy="2103603"/>
          </a:xfrm>
        </p:spPr>
        <p:txBody>
          <a:bodyPr>
            <a:normAutofit/>
          </a:bodyPr>
          <a:lstStyle/>
          <a:p>
            <a:r>
              <a:rPr lang="es-CO" sz="3600" b="1" dirty="0">
                <a:solidFill>
                  <a:srgbClr val="002060"/>
                </a:solidFill>
                <a:latin typeface="Century Gothic" panose="020B0502020202020204" pitchFamily="34" charset="0"/>
              </a:rPr>
              <a:t>I</a:t>
            </a:r>
            <a:r>
              <a:rPr lang="es-CO" sz="2800" b="1" dirty="0">
                <a:solidFill>
                  <a:srgbClr val="002060"/>
                </a:solidFill>
                <a:latin typeface="Century Gothic" panose="020B0502020202020204" pitchFamily="34" charset="0"/>
              </a:rPr>
              <a:t>NFORMACIÓN</a:t>
            </a:r>
            <a:r>
              <a:rPr lang="es-CO" sz="3600" b="1" dirty="0">
                <a:solidFill>
                  <a:srgbClr val="002060"/>
                </a:solidFill>
                <a:latin typeface="Century Gothic" panose="020B0502020202020204" pitchFamily="34" charset="0"/>
              </a:rPr>
              <a:t> S</a:t>
            </a:r>
            <a:r>
              <a:rPr lang="es-CO" sz="2800" b="1" dirty="0">
                <a:solidFill>
                  <a:srgbClr val="002060"/>
                </a:solidFill>
                <a:latin typeface="Century Gothic" panose="020B0502020202020204" pitchFamily="34" charset="0"/>
              </a:rPr>
              <a:t>OCIAL </a:t>
            </a:r>
            <a:r>
              <a:rPr lang="es-CO" sz="3600" b="1" dirty="0">
                <a:solidFill>
                  <a:srgbClr val="002060"/>
                </a:solidFill>
                <a:latin typeface="Century Gothic" panose="020B0502020202020204" pitchFamily="34" charset="0"/>
              </a:rPr>
              <a:t>P</a:t>
            </a:r>
            <a:r>
              <a:rPr lang="es-CO" sz="2800" b="1" dirty="0">
                <a:solidFill>
                  <a:srgbClr val="002060"/>
                </a:solidFill>
                <a:latin typeface="Century Gothic" panose="020B0502020202020204" pitchFamily="34" charset="0"/>
              </a:rPr>
              <a:t>ROYECTO</a:t>
            </a:r>
            <a:br>
              <a:rPr lang="es-CO" sz="2800" b="1" dirty="0">
                <a:solidFill>
                  <a:srgbClr val="002060"/>
                </a:solidFill>
                <a:latin typeface="Century Gothic" panose="020B0502020202020204" pitchFamily="34" charset="0"/>
              </a:rPr>
            </a:br>
            <a:r>
              <a:rPr lang="es-CO" sz="2800" b="1" dirty="0">
                <a:solidFill>
                  <a:srgbClr val="002060"/>
                </a:solidFill>
                <a:latin typeface="Century Gothic" panose="020B0502020202020204" pitchFamily="34" charset="0"/>
              </a:rPr>
              <a:t> Cartagena Barranquilla y Circunvalar de la Prosperidad</a:t>
            </a:r>
            <a:br>
              <a:rPr lang="es-CO" sz="2800" b="1" dirty="0">
                <a:solidFill>
                  <a:srgbClr val="002060"/>
                </a:solidFill>
                <a:latin typeface="Century Gothic" panose="020B0502020202020204" pitchFamily="34" charset="0"/>
              </a:rPr>
            </a:br>
            <a:r>
              <a:rPr lang="es-CO" sz="2800" b="1" dirty="0">
                <a:solidFill>
                  <a:srgbClr val="002060"/>
                </a:solidFill>
                <a:latin typeface="Century Gothic" panose="020B0502020202020204" pitchFamily="34" charset="0"/>
              </a:rPr>
              <a:t>Contrato N°004 de 2014</a:t>
            </a:r>
            <a:endParaRPr lang="es-CO" sz="36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79417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A342DD3-02E1-4575-B1F9-C1841889C354}"/>
              </a:ext>
            </a:extLst>
          </p:cNvPr>
          <p:cNvSpPr txBox="1">
            <a:spLocks/>
          </p:cNvSpPr>
          <p:nvPr/>
        </p:nvSpPr>
        <p:spPr>
          <a:xfrm>
            <a:off x="450597" y="6220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a:latin typeface="Century Gothic" panose="020B0502020202020204" pitchFamily="34" charset="0"/>
              </a:rPr>
              <a:t>C</a:t>
            </a:r>
            <a:r>
              <a:rPr lang="es-CO" sz="3600" b="1" dirty="0">
                <a:latin typeface="Century Gothic" panose="020B0502020202020204" pitchFamily="34" charset="0"/>
              </a:rPr>
              <a:t>ONTENIDO</a:t>
            </a:r>
            <a:endParaRPr lang="es-CO" b="1" dirty="0">
              <a:latin typeface="Century Gothic" panose="020B0502020202020204" pitchFamily="34" charset="0"/>
            </a:endParaRPr>
          </a:p>
        </p:txBody>
      </p:sp>
      <p:grpSp>
        <p:nvGrpSpPr>
          <p:cNvPr id="5" name="Grupo 4">
            <a:extLst>
              <a:ext uri="{FF2B5EF4-FFF2-40B4-BE49-F238E27FC236}">
                <a16:creationId xmlns:a16="http://schemas.microsoft.com/office/drawing/2014/main" id="{9438CDBD-CBC7-425D-9610-31290A36B12C}"/>
              </a:ext>
            </a:extLst>
          </p:cNvPr>
          <p:cNvGrpSpPr/>
          <p:nvPr/>
        </p:nvGrpSpPr>
        <p:grpSpPr>
          <a:xfrm>
            <a:off x="1991581" y="3998426"/>
            <a:ext cx="7812408" cy="549241"/>
            <a:chOff x="432000" y="5036848"/>
            <a:chExt cx="7812408" cy="432000"/>
          </a:xfrm>
          <a:solidFill>
            <a:schemeClr val="accent2"/>
          </a:solidFill>
        </p:grpSpPr>
        <p:sp>
          <p:nvSpPr>
            <p:cNvPr id="6" name="Rectángulo 5">
              <a:extLst>
                <a:ext uri="{FF2B5EF4-FFF2-40B4-BE49-F238E27FC236}">
                  <a16:creationId xmlns:a16="http://schemas.microsoft.com/office/drawing/2014/main" id="{D6F549C2-E407-4897-99D1-EFFB3ECEE5F3}"/>
                </a:ext>
              </a:extLst>
            </p:cNvPr>
            <p:cNvSpPr/>
            <p:nvPr/>
          </p:nvSpPr>
          <p:spPr>
            <a:xfrm>
              <a:off x="432000" y="5036848"/>
              <a:ext cx="7812408"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b="1" dirty="0">
                <a:solidFill>
                  <a:schemeClr val="bg1"/>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7" name="Triángulo isósceles 6">
              <a:extLst>
                <a:ext uri="{FF2B5EF4-FFF2-40B4-BE49-F238E27FC236}">
                  <a16:creationId xmlns:a16="http://schemas.microsoft.com/office/drawing/2014/main" id="{188F667A-DFE1-4723-80F7-959E63A9B1EC}"/>
                </a:ext>
              </a:extLst>
            </p:cNvPr>
            <p:cNvSpPr/>
            <p:nvPr/>
          </p:nvSpPr>
          <p:spPr>
            <a:xfrm rot="5400000">
              <a:off x="342000" y="5126848"/>
              <a:ext cx="432000" cy="252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latin typeface="Century Gothic" panose="020B0502020202020204" pitchFamily="34" charset="0"/>
              </a:endParaRPr>
            </a:p>
          </p:txBody>
        </p:sp>
      </p:grpSp>
      <p:sp>
        <p:nvSpPr>
          <p:cNvPr id="8" name="Rectángulo 7">
            <a:extLst>
              <a:ext uri="{FF2B5EF4-FFF2-40B4-BE49-F238E27FC236}">
                <a16:creationId xmlns:a16="http://schemas.microsoft.com/office/drawing/2014/main" id="{A843FB50-E288-4017-BA97-9EBCCBBE378F}"/>
              </a:ext>
            </a:extLst>
          </p:cNvPr>
          <p:cNvSpPr/>
          <p:nvPr/>
        </p:nvSpPr>
        <p:spPr>
          <a:xfrm>
            <a:off x="2128619" y="2964916"/>
            <a:ext cx="7638372" cy="546706"/>
          </a:xfrm>
          <a:prstGeom prst="rect">
            <a:avLst/>
          </a:prstGeom>
          <a:solidFill>
            <a:srgbClr val="5255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bg1"/>
                </a:solidFill>
                <a:latin typeface="Century Gothic" panose="020B0502020202020204" pitchFamily="34" charset="0"/>
                <a:ea typeface="Verdana" panose="020B0604030504040204" pitchFamily="34" charset="0"/>
                <a:cs typeface="Verdana" panose="020B0604030504040204" pitchFamily="34" charset="0"/>
              </a:rPr>
              <a:t>Interacción Con las Comunidades</a:t>
            </a:r>
            <a:endParaRPr lang="es-CO" sz="2000" b="1" dirty="0">
              <a:latin typeface="Century Gothic" panose="020B0502020202020204" pitchFamily="34" charset="0"/>
            </a:endParaRPr>
          </a:p>
        </p:txBody>
      </p:sp>
      <p:grpSp>
        <p:nvGrpSpPr>
          <p:cNvPr id="9" name="Grupo 8">
            <a:extLst>
              <a:ext uri="{FF2B5EF4-FFF2-40B4-BE49-F238E27FC236}">
                <a16:creationId xmlns:a16="http://schemas.microsoft.com/office/drawing/2014/main" id="{49E6A80D-23C0-4E69-96E8-AC254A4F05ED}"/>
              </a:ext>
            </a:extLst>
          </p:cNvPr>
          <p:cNvGrpSpPr/>
          <p:nvPr/>
        </p:nvGrpSpPr>
        <p:grpSpPr>
          <a:xfrm>
            <a:off x="1991581" y="2176097"/>
            <a:ext cx="7812408" cy="513109"/>
            <a:chOff x="432000" y="1189803"/>
            <a:chExt cx="7812408" cy="437099"/>
          </a:xfrm>
        </p:grpSpPr>
        <p:sp>
          <p:nvSpPr>
            <p:cNvPr id="10" name="Rectángulo 9">
              <a:extLst>
                <a:ext uri="{FF2B5EF4-FFF2-40B4-BE49-F238E27FC236}">
                  <a16:creationId xmlns:a16="http://schemas.microsoft.com/office/drawing/2014/main" id="{9C5E8DDD-BD05-40EC-B16B-86F623AEA3B0}"/>
                </a:ext>
              </a:extLst>
            </p:cNvPr>
            <p:cNvSpPr/>
            <p:nvPr/>
          </p:nvSpPr>
          <p:spPr>
            <a:xfrm>
              <a:off x="432000" y="1194902"/>
              <a:ext cx="7812408" cy="432000"/>
            </a:xfrm>
            <a:prstGeom prst="rect">
              <a:avLst/>
            </a:prstGeom>
            <a:solidFill>
              <a:srgbClr val="006B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b="1" dirty="0">
                <a:solidFill>
                  <a:schemeClr val="bg1"/>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11" name="Triángulo isósceles 10">
              <a:extLst>
                <a:ext uri="{FF2B5EF4-FFF2-40B4-BE49-F238E27FC236}">
                  <a16:creationId xmlns:a16="http://schemas.microsoft.com/office/drawing/2014/main" id="{6EFB2ED1-0A81-4701-943B-C0DE958BF669}"/>
                </a:ext>
              </a:extLst>
            </p:cNvPr>
            <p:cNvSpPr/>
            <p:nvPr/>
          </p:nvSpPr>
          <p:spPr>
            <a:xfrm rot="5400000">
              <a:off x="342000" y="1279803"/>
              <a:ext cx="432000" cy="25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latin typeface="Century Gothic" panose="020B0502020202020204" pitchFamily="34" charset="0"/>
              </a:endParaRPr>
            </a:p>
          </p:txBody>
        </p:sp>
      </p:grpSp>
      <p:sp>
        <p:nvSpPr>
          <p:cNvPr id="12" name="Content Placeholder 2">
            <a:extLst>
              <a:ext uri="{FF2B5EF4-FFF2-40B4-BE49-F238E27FC236}">
                <a16:creationId xmlns:a16="http://schemas.microsoft.com/office/drawing/2014/main" id="{F090BB4E-1344-40A6-A591-F50C5D1A8509}"/>
              </a:ext>
            </a:extLst>
          </p:cNvPr>
          <p:cNvSpPr txBox="1">
            <a:spLocks/>
          </p:cNvSpPr>
          <p:nvPr/>
        </p:nvSpPr>
        <p:spPr bwMode="auto">
          <a:xfrm>
            <a:off x="2216806" y="2167009"/>
            <a:ext cx="758718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500"/>
              </a:lnSpc>
              <a:spcBef>
                <a:spcPts val="1200"/>
              </a:spcBef>
              <a:buFont typeface="Arial" panose="020B0604020202020204" pitchFamily="34" charset="0"/>
              <a:buNone/>
              <a:defRPr/>
            </a:pPr>
            <a:r>
              <a:rPr lang="en-US" altLang="es-ES" sz="2000" b="1" dirty="0">
                <a:solidFill>
                  <a:schemeClr val="bg1"/>
                </a:solidFill>
                <a:latin typeface="Century Gothic" panose="020B0502020202020204" pitchFamily="34" charset="0"/>
                <a:ea typeface="Verdana" panose="020B0604030504040204" pitchFamily="34" charset="0"/>
                <a:cs typeface="Verdana" panose="020B0604030504040204" pitchFamily="34" charset="0"/>
              </a:rPr>
              <a:t>Consultas Previas</a:t>
            </a:r>
          </a:p>
        </p:txBody>
      </p:sp>
      <p:sp>
        <p:nvSpPr>
          <p:cNvPr id="13" name="Content Placeholder 2">
            <a:extLst>
              <a:ext uri="{FF2B5EF4-FFF2-40B4-BE49-F238E27FC236}">
                <a16:creationId xmlns:a16="http://schemas.microsoft.com/office/drawing/2014/main" id="{7C686476-4B5E-487E-AD1F-4BD2D5E91CA3}"/>
              </a:ext>
            </a:extLst>
          </p:cNvPr>
          <p:cNvSpPr txBox="1">
            <a:spLocks/>
          </p:cNvSpPr>
          <p:nvPr/>
        </p:nvSpPr>
        <p:spPr bwMode="auto">
          <a:xfrm>
            <a:off x="2210070" y="4016901"/>
            <a:ext cx="660907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500"/>
              </a:lnSpc>
              <a:spcBef>
                <a:spcPts val="1200"/>
              </a:spcBef>
              <a:buNone/>
              <a:defRPr/>
            </a:pPr>
            <a:r>
              <a:rPr lang="en-US" altLang="es-ES" sz="2000" b="1" dirty="0">
                <a:solidFill>
                  <a:schemeClr val="bg1"/>
                </a:solidFill>
                <a:latin typeface="Century Gothic" panose="020B0502020202020204" pitchFamily="34" charset="0"/>
                <a:ea typeface="Verdana" panose="020B0604030504040204" pitchFamily="34" charset="0"/>
                <a:cs typeface="Verdana" panose="020B0604030504040204" pitchFamily="34" charset="0"/>
              </a:rPr>
              <a:t>Peajes Galapa y Juan Mina</a:t>
            </a:r>
          </a:p>
        </p:txBody>
      </p:sp>
      <p:grpSp>
        <p:nvGrpSpPr>
          <p:cNvPr id="14" name="Grupo 13">
            <a:extLst>
              <a:ext uri="{FF2B5EF4-FFF2-40B4-BE49-F238E27FC236}">
                <a16:creationId xmlns:a16="http://schemas.microsoft.com/office/drawing/2014/main" id="{202E8F32-7A3E-4797-8F9D-BD59053685A8}"/>
              </a:ext>
            </a:extLst>
          </p:cNvPr>
          <p:cNvGrpSpPr/>
          <p:nvPr/>
        </p:nvGrpSpPr>
        <p:grpSpPr>
          <a:xfrm>
            <a:off x="1361171" y="1947610"/>
            <a:ext cx="900000" cy="900000"/>
            <a:chOff x="7812000" y="961316"/>
            <a:chExt cx="900000" cy="900000"/>
          </a:xfrm>
        </p:grpSpPr>
        <p:sp>
          <p:nvSpPr>
            <p:cNvPr id="15" name="Decisión 1">
              <a:extLst>
                <a:ext uri="{FF2B5EF4-FFF2-40B4-BE49-F238E27FC236}">
                  <a16:creationId xmlns:a16="http://schemas.microsoft.com/office/drawing/2014/main" id="{89639D32-E0E7-493C-8FDD-1F5FB6D9891A}"/>
                </a:ext>
              </a:extLst>
            </p:cNvPr>
            <p:cNvSpPr/>
            <p:nvPr/>
          </p:nvSpPr>
          <p:spPr>
            <a:xfrm>
              <a:off x="7812000" y="961316"/>
              <a:ext cx="900000" cy="900000"/>
            </a:xfrm>
            <a:prstGeom prst="flowChartDecision">
              <a:avLst/>
            </a:prstGeom>
            <a:solidFill>
              <a:schemeClr val="bg1"/>
            </a:solidFill>
            <a:ln w="28575">
              <a:solidFill>
                <a:srgbClr val="006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latin typeface="Century Gothic" panose="020B0502020202020204" pitchFamily="34" charset="0"/>
              </a:endParaRPr>
            </a:p>
          </p:txBody>
        </p:sp>
        <p:sp>
          <p:nvSpPr>
            <p:cNvPr id="16" name="Freeform 457">
              <a:extLst>
                <a:ext uri="{FF2B5EF4-FFF2-40B4-BE49-F238E27FC236}">
                  <a16:creationId xmlns:a16="http://schemas.microsoft.com/office/drawing/2014/main" id="{90DD33BA-B7C0-4A23-A33C-026796F39590}"/>
                </a:ext>
              </a:extLst>
            </p:cNvPr>
            <p:cNvSpPr/>
            <p:nvPr/>
          </p:nvSpPr>
          <p:spPr>
            <a:xfrm>
              <a:off x="8117537" y="1207701"/>
              <a:ext cx="288925" cy="433388"/>
            </a:xfrm>
            <a:custGeom>
              <a:avLst/>
              <a:gdLst>
                <a:gd name="connsiteX0" fmla="*/ 108177 w 216354"/>
                <a:gd name="connsiteY0" fmla="*/ 60848 h 324530"/>
                <a:gd name="connsiteX1" fmla="*/ 129199 w 216354"/>
                <a:gd name="connsiteY1" fmla="*/ 64229 h 324530"/>
                <a:gd name="connsiteX2" fmla="*/ 147581 w 216354"/>
                <a:gd name="connsiteY2" fmla="*/ 75638 h 324530"/>
                <a:gd name="connsiteX3" fmla="*/ 155504 w 216354"/>
                <a:gd name="connsiteY3" fmla="*/ 94654 h 324530"/>
                <a:gd name="connsiteX4" fmla="*/ 153497 w 216354"/>
                <a:gd name="connsiteY4" fmla="*/ 99408 h 324530"/>
                <a:gd name="connsiteX5" fmla="*/ 148744 w 216354"/>
                <a:gd name="connsiteY5" fmla="*/ 101415 h 324530"/>
                <a:gd name="connsiteX6" fmla="*/ 143989 w 216354"/>
                <a:gd name="connsiteY6" fmla="*/ 99408 h 324530"/>
                <a:gd name="connsiteX7" fmla="*/ 141982 w 216354"/>
                <a:gd name="connsiteY7" fmla="*/ 94654 h 324530"/>
                <a:gd name="connsiteX8" fmla="*/ 130573 w 216354"/>
                <a:gd name="connsiteY8" fmla="*/ 79653 h 324530"/>
                <a:gd name="connsiteX9" fmla="*/ 108177 w 216354"/>
                <a:gd name="connsiteY9" fmla="*/ 74371 h 324530"/>
                <a:gd name="connsiteX10" fmla="*/ 103422 w 216354"/>
                <a:gd name="connsiteY10" fmla="*/ 72364 h 324530"/>
                <a:gd name="connsiteX11" fmla="*/ 101415 w 216354"/>
                <a:gd name="connsiteY11" fmla="*/ 67610 h 324530"/>
                <a:gd name="connsiteX12" fmla="*/ 103422 w 216354"/>
                <a:gd name="connsiteY12" fmla="*/ 62856 h 324530"/>
                <a:gd name="connsiteX13" fmla="*/ 108177 w 216354"/>
                <a:gd name="connsiteY13" fmla="*/ 60848 h 324530"/>
                <a:gd name="connsiteX14" fmla="*/ 108177 w 216354"/>
                <a:gd name="connsiteY14" fmla="*/ 27044 h 324530"/>
                <a:gd name="connsiteX15" fmla="*/ 79337 w 216354"/>
                <a:gd name="connsiteY15" fmla="*/ 31797 h 324530"/>
                <a:gd name="connsiteX16" fmla="*/ 53349 w 216354"/>
                <a:gd name="connsiteY16" fmla="*/ 44897 h 324530"/>
                <a:gd name="connsiteX17" fmla="*/ 34333 w 216354"/>
                <a:gd name="connsiteY17" fmla="*/ 66343 h 324530"/>
                <a:gd name="connsiteX18" fmla="*/ 27044 w 216354"/>
                <a:gd name="connsiteY18" fmla="*/ 94655 h 324530"/>
                <a:gd name="connsiteX19" fmla="*/ 41411 w 216354"/>
                <a:gd name="connsiteY19" fmla="*/ 132686 h 324530"/>
                <a:gd name="connsiteX20" fmla="*/ 47856 w 216354"/>
                <a:gd name="connsiteY20" fmla="*/ 139658 h 324530"/>
                <a:gd name="connsiteX21" fmla="*/ 54300 w 216354"/>
                <a:gd name="connsiteY21" fmla="*/ 146630 h 324530"/>
                <a:gd name="connsiteX22" fmla="*/ 84091 w 216354"/>
                <a:gd name="connsiteY22" fmla="*/ 209593 h 324530"/>
                <a:gd name="connsiteX23" fmla="*/ 132263 w 216354"/>
                <a:gd name="connsiteY23" fmla="*/ 209593 h 324530"/>
                <a:gd name="connsiteX24" fmla="*/ 162054 w 216354"/>
                <a:gd name="connsiteY24" fmla="*/ 146630 h 324530"/>
                <a:gd name="connsiteX25" fmla="*/ 168498 w 216354"/>
                <a:gd name="connsiteY25" fmla="*/ 139658 h 324530"/>
                <a:gd name="connsiteX26" fmla="*/ 174943 w 216354"/>
                <a:gd name="connsiteY26" fmla="*/ 132686 h 324530"/>
                <a:gd name="connsiteX27" fmla="*/ 189310 w 216354"/>
                <a:gd name="connsiteY27" fmla="*/ 94655 h 324530"/>
                <a:gd name="connsiteX28" fmla="*/ 182021 w 216354"/>
                <a:gd name="connsiteY28" fmla="*/ 66343 h 324530"/>
                <a:gd name="connsiteX29" fmla="*/ 163005 w 216354"/>
                <a:gd name="connsiteY29" fmla="*/ 44897 h 324530"/>
                <a:gd name="connsiteX30" fmla="*/ 137017 w 216354"/>
                <a:gd name="connsiteY30" fmla="*/ 31797 h 324530"/>
                <a:gd name="connsiteX31" fmla="*/ 108177 w 216354"/>
                <a:gd name="connsiteY31" fmla="*/ 27044 h 324530"/>
                <a:gd name="connsiteX32" fmla="*/ 108177 w 216354"/>
                <a:gd name="connsiteY32" fmla="*/ 0 h 324530"/>
                <a:gd name="connsiteX33" fmla="*/ 147581 w 216354"/>
                <a:gd name="connsiteY33" fmla="*/ 6866 h 324530"/>
                <a:gd name="connsiteX34" fmla="*/ 182231 w 216354"/>
                <a:gd name="connsiteY34" fmla="*/ 25671 h 324530"/>
                <a:gd name="connsiteX35" fmla="*/ 206952 w 216354"/>
                <a:gd name="connsiteY35" fmla="*/ 55672 h 324530"/>
                <a:gd name="connsiteX36" fmla="*/ 216354 w 216354"/>
                <a:gd name="connsiteY36" fmla="*/ 94655 h 324530"/>
                <a:gd name="connsiteX37" fmla="*/ 194592 w 216354"/>
                <a:gd name="connsiteY37" fmla="*/ 151279 h 324530"/>
                <a:gd name="connsiteX38" fmla="*/ 178851 w 216354"/>
                <a:gd name="connsiteY38" fmla="*/ 169660 h 324530"/>
                <a:gd name="connsiteX39" fmla="*/ 166280 w 216354"/>
                <a:gd name="connsiteY39" fmla="*/ 189838 h 324530"/>
                <a:gd name="connsiteX40" fmla="*/ 159096 w 216354"/>
                <a:gd name="connsiteY40" fmla="*/ 212551 h 324530"/>
                <a:gd name="connsiteX41" fmla="*/ 169027 w 216354"/>
                <a:gd name="connsiteY41" fmla="*/ 229876 h 324530"/>
                <a:gd name="connsiteX42" fmla="*/ 163745 w 216354"/>
                <a:gd name="connsiteY42" fmla="*/ 243398 h 324530"/>
                <a:gd name="connsiteX43" fmla="*/ 169027 w 216354"/>
                <a:gd name="connsiteY43" fmla="*/ 256920 h 324530"/>
                <a:gd name="connsiteX44" fmla="*/ 159519 w 216354"/>
                <a:gd name="connsiteY44" fmla="*/ 274034 h 324530"/>
                <a:gd name="connsiteX45" fmla="*/ 162266 w 216354"/>
                <a:gd name="connsiteY45" fmla="*/ 283964 h 324530"/>
                <a:gd name="connsiteX46" fmla="*/ 155610 w 216354"/>
                <a:gd name="connsiteY46" fmla="*/ 298965 h 324530"/>
                <a:gd name="connsiteX47" fmla="*/ 139235 w 216354"/>
                <a:gd name="connsiteY47" fmla="*/ 304247 h 324530"/>
                <a:gd name="connsiteX48" fmla="*/ 126559 w 216354"/>
                <a:gd name="connsiteY48" fmla="*/ 319037 h 324530"/>
                <a:gd name="connsiteX49" fmla="*/ 108177 w 216354"/>
                <a:gd name="connsiteY49" fmla="*/ 324530 h 324530"/>
                <a:gd name="connsiteX50" fmla="*/ 89795 w 216354"/>
                <a:gd name="connsiteY50" fmla="*/ 319037 h 324530"/>
                <a:gd name="connsiteX51" fmla="*/ 77119 w 216354"/>
                <a:gd name="connsiteY51" fmla="*/ 304247 h 324530"/>
                <a:gd name="connsiteX52" fmla="*/ 60744 w 216354"/>
                <a:gd name="connsiteY52" fmla="*/ 298965 h 324530"/>
                <a:gd name="connsiteX53" fmla="*/ 54088 w 216354"/>
                <a:gd name="connsiteY53" fmla="*/ 283964 h 324530"/>
                <a:gd name="connsiteX54" fmla="*/ 56835 w 216354"/>
                <a:gd name="connsiteY54" fmla="*/ 274034 h 324530"/>
                <a:gd name="connsiteX55" fmla="*/ 47327 w 216354"/>
                <a:gd name="connsiteY55" fmla="*/ 256920 h 324530"/>
                <a:gd name="connsiteX56" fmla="*/ 52609 w 216354"/>
                <a:gd name="connsiteY56" fmla="*/ 243398 h 324530"/>
                <a:gd name="connsiteX57" fmla="*/ 47327 w 216354"/>
                <a:gd name="connsiteY57" fmla="*/ 229876 h 324530"/>
                <a:gd name="connsiteX58" fmla="*/ 57258 w 216354"/>
                <a:gd name="connsiteY58" fmla="*/ 212551 h 324530"/>
                <a:gd name="connsiteX59" fmla="*/ 50074 w 216354"/>
                <a:gd name="connsiteY59" fmla="*/ 189838 h 324530"/>
                <a:gd name="connsiteX60" fmla="*/ 37503 w 216354"/>
                <a:gd name="connsiteY60" fmla="*/ 169660 h 324530"/>
                <a:gd name="connsiteX61" fmla="*/ 21762 w 216354"/>
                <a:gd name="connsiteY61" fmla="*/ 151279 h 324530"/>
                <a:gd name="connsiteX62" fmla="*/ 0 w 216354"/>
                <a:gd name="connsiteY62" fmla="*/ 94655 h 324530"/>
                <a:gd name="connsiteX63" fmla="*/ 9402 w 216354"/>
                <a:gd name="connsiteY63" fmla="*/ 55672 h 324530"/>
                <a:gd name="connsiteX64" fmla="*/ 34123 w 216354"/>
                <a:gd name="connsiteY64" fmla="*/ 25671 h 324530"/>
                <a:gd name="connsiteX65" fmla="*/ 68773 w 216354"/>
                <a:gd name="connsiteY65" fmla="*/ 6866 h 324530"/>
                <a:gd name="connsiteX66" fmla="*/ 108177 w 216354"/>
                <a:gd name="connsiteY66" fmla="*/ 0 h 32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16354" h="324530">
                  <a:moveTo>
                    <a:pt x="108177" y="60848"/>
                  </a:moveTo>
                  <a:cubicBezTo>
                    <a:pt x="115219" y="60848"/>
                    <a:pt x="122227" y="61976"/>
                    <a:pt x="129199" y="64229"/>
                  </a:cubicBezTo>
                  <a:cubicBezTo>
                    <a:pt x="136172" y="66483"/>
                    <a:pt x="142299" y="70286"/>
                    <a:pt x="147581" y="75638"/>
                  </a:cubicBezTo>
                  <a:cubicBezTo>
                    <a:pt x="152863" y="80991"/>
                    <a:pt x="155504" y="87329"/>
                    <a:pt x="155504" y="94654"/>
                  </a:cubicBezTo>
                  <a:cubicBezTo>
                    <a:pt x="155504" y="96485"/>
                    <a:pt x="154835" y="98069"/>
                    <a:pt x="153497" y="99408"/>
                  </a:cubicBezTo>
                  <a:cubicBezTo>
                    <a:pt x="152158" y="100746"/>
                    <a:pt x="150574" y="101415"/>
                    <a:pt x="148744" y="101415"/>
                  </a:cubicBezTo>
                  <a:cubicBezTo>
                    <a:pt x="146911" y="101415"/>
                    <a:pt x="145327" y="100746"/>
                    <a:pt x="143989" y="99408"/>
                  </a:cubicBezTo>
                  <a:cubicBezTo>
                    <a:pt x="142651" y="98069"/>
                    <a:pt x="141982" y="96485"/>
                    <a:pt x="141982" y="94654"/>
                  </a:cubicBezTo>
                  <a:cubicBezTo>
                    <a:pt x="141982" y="88175"/>
                    <a:pt x="138179" y="83174"/>
                    <a:pt x="130573" y="79653"/>
                  </a:cubicBezTo>
                  <a:cubicBezTo>
                    <a:pt x="122967" y="76132"/>
                    <a:pt x="115501" y="74371"/>
                    <a:pt x="108177" y="74371"/>
                  </a:cubicBezTo>
                  <a:cubicBezTo>
                    <a:pt x="106345" y="74371"/>
                    <a:pt x="104760" y="73702"/>
                    <a:pt x="103422" y="72364"/>
                  </a:cubicBezTo>
                  <a:cubicBezTo>
                    <a:pt x="102084" y="71026"/>
                    <a:pt x="101415" y="69441"/>
                    <a:pt x="101415" y="67610"/>
                  </a:cubicBezTo>
                  <a:cubicBezTo>
                    <a:pt x="101415" y="65779"/>
                    <a:pt x="102084" y="64194"/>
                    <a:pt x="103422" y="62856"/>
                  </a:cubicBezTo>
                  <a:cubicBezTo>
                    <a:pt x="104760" y="61517"/>
                    <a:pt x="106345" y="60848"/>
                    <a:pt x="108177" y="60848"/>
                  </a:cubicBezTo>
                  <a:close/>
                  <a:moveTo>
                    <a:pt x="108177" y="27044"/>
                  </a:moveTo>
                  <a:cubicBezTo>
                    <a:pt x="98458" y="27044"/>
                    <a:pt x="88845" y="28629"/>
                    <a:pt x="79337" y="31797"/>
                  </a:cubicBezTo>
                  <a:cubicBezTo>
                    <a:pt x="69829" y="34967"/>
                    <a:pt x="61167" y="39333"/>
                    <a:pt x="53349" y="44897"/>
                  </a:cubicBezTo>
                  <a:cubicBezTo>
                    <a:pt x="45532" y="50461"/>
                    <a:pt x="39193" y="57609"/>
                    <a:pt x="34333" y="66343"/>
                  </a:cubicBezTo>
                  <a:cubicBezTo>
                    <a:pt x="29474" y="75076"/>
                    <a:pt x="27044" y="84513"/>
                    <a:pt x="27044" y="94655"/>
                  </a:cubicBezTo>
                  <a:cubicBezTo>
                    <a:pt x="27044" y="108881"/>
                    <a:pt x="31834" y="121558"/>
                    <a:pt x="41411" y="132686"/>
                  </a:cubicBezTo>
                  <a:cubicBezTo>
                    <a:pt x="42820" y="134235"/>
                    <a:pt x="44968" y="136559"/>
                    <a:pt x="47856" y="139658"/>
                  </a:cubicBezTo>
                  <a:cubicBezTo>
                    <a:pt x="50743" y="142757"/>
                    <a:pt x="52891" y="145081"/>
                    <a:pt x="54300" y="146630"/>
                  </a:cubicBezTo>
                  <a:cubicBezTo>
                    <a:pt x="72329" y="168181"/>
                    <a:pt x="82259" y="189169"/>
                    <a:pt x="84091" y="209593"/>
                  </a:cubicBezTo>
                  <a:lnTo>
                    <a:pt x="132263" y="209593"/>
                  </a:lnTo>
                  <a:cubicBezTo>
                    <a:pt x="134094" y="189169"/>
                    <a:pt x="144024" y="168181"/>
                    <a:pt x="162054" y="146630"/>
                  </a:cubicBezTo>
                  <a:cubicBezTo>
                    <a:pt x="163463" y="145081"/>
                    <a:pt x="165611" y="142757"/>
                    <a:pt x="168498" y="139658"/>
                  </a:cubicBezTo>
                  <a:cubicBezTo>
                    <a:pt x="171386" y="136559"/>
                    <a:pt x="173534" y="134235"/>
                    <a:pt x="174943" y="132686"/>
                  </a:cubicBezTo>
                  <a:cubicBezTo>
                    <a:pt x="184520" y="121558"/>
                    <a:pt x="189310" y="108881"/>
                    <a:pt x="189310" y="94655"/>
                  </a:cubicBezTo>
                  <a:cubicBezTo>
                    <a:pt x="189310" y="84513"/>
                    <a:pt x="186880" y="75076"/>
                    <a:pt x="182021" y="66343"/>
                  </a:cubicBezTo>
                  <a:cubicBezTo>
                    <a:pt x="177161" y="57609"/>
                    <a:pt x="170822" y="50461"/>
                    <a:pt x="163005" y="44897"/>
                  </a:cubicBezTo>
                  <a:cubicBezTo>
                    <a:pt x="155187" y="39333"/>
                    <a:pt x="146525" y="34967"/>
                    <a:pt x="137017" y="31797"/>
                  </a:cubicBezTo>
                  <a:cubicBezTo>
                    <a:pt x="127509" y="28629"/>
                    <a:pt x="117896" y="27044"/>
                    <a:pt x="108177" y="27044"/>
                  </a:cubicBezTo>
                  <a:close/>
                  <a:moveTo>
                    <a:pt x="108177" y="0"/>
                  </a:moveTo>
                  <a:cubicBezTo>
                    <a:pt x="121558" y="0"/>
                    <a:pt x="134693" y="2289"/>
                    <a:pt x="147581" y="6866"/>
                  </a:cubicBezTo>
                  <a:cubicBezTo>
                    <a:pt x="160469" y="11444"/>
                    <a:pt x="172019" y="17712"/>
                    <a:pt x="182231" y="25671"/>
                  </a:cubicBezTo>
                  <a:cubicBezTo>
                    <a:pt x="192443" y="33629"/>
                    <a:pt x="200684" y="43629"/>
                    <a:pt x="206952" y="55672"/>
                  </a:cubicBezTo>
                  <a:cubicBezTo>
                    <a:pt x="213220" y="67716"/>
                    <a:pt x="216354" y="80710"/>
                    <a:pt x="216354" y="94655"/>
                  </a:cubicBezTo>
                  <a:cubicBezTo>
                    <a:pt x="216354" y="116487"/>
                    <a:pt x="209099" y="135362"/>
                    <a:pt x="194592" y="151279"/>
                  </a:cubicBezTo>
                  <a:cubicBezTo>
                    <a:pt x="188253" y="158180"/>
                    <a:pt x="183006" y="164308"/>
                    <a:pt x="178851" y="169660"/>
                  </a:cubicBezTo>
                  <a:cubicBezTo>
                    <a:pt x="174696" y="175013"/>
                    <a:pt x="170506" y="181739"/>
                    <a:pt x="166280" y="189838"/>
                  </a:cubicBezTo>
                  <a:cubicBezTo>
                    <a:pt x="162054" y="197937"/>
                    <a:pt x="159659" y="205508"/>
                    <a:pt x="159096" y="212551"/>
                  </a:cubicBezTo>
                  <a:cubicBezTo>
                    <a:pt x="165716" y="216494"/>
                    <a:pt x="169027" y="222269"/>
                    <a:pt x="169027" y="229876"/>
                  </a:cubicBezTo>
                  <a:cubicBezTo>
                    <a:pt x="169027" y="235088"/>
                    <a:pt x="167266" y="239594"/>
                    <a:pt x="163745" y="243398"/>
                  </a:cubicBezTo>
                  <a:cubicBezTo>
                    <a:pt x="167266" y="247201"/>
                    <a:pt x="169027" y="251708"/>
                    <a:pt x="169027" y="256920"/>
                  </a:cubicBezTo>
                  <a:cubicBezTo>
                    <a:pt x="169027" y="264245"/>
                    <a:pt x="165857" y="269949"/>
                    <a:pt x="159519" y="274034"/>
                  </a:cubicBezTo>
                  <a:cubicBezTo>
                    <a:pt x="161350" y="277274"/>
                    <a:pt x="162266" y="280583"/>
                    <a:pt x="162266" y="283964"/>
                  </a:cubicBezTo>
                  <a:cubicBezTo>
                    <a:pt x="162266" y="290444"/>
                    <a:pt x="160047" y="295444"/>
                    <a:pt x="155610" y="298965"/>
                  </a:cubicBezTo>
                  <a:cubicBezTo>
                    <a:pt x="151173" y="302486"/>
                    <a:pt x="145715" y="304247"/>
                    <a:pt x="139235" y="304247"/>
                  </a:cubicBezTo>
                  <a:cubicBezTo>
                    <a:pt x="136418" y="310444"/>
                    <a:pt x="132193" y="315374"/>
                    <a:pt x="126559" y="319037"/>
                  </a:cubicBezTo>
                  <a:cubicBezTo>
                    <a:pt x="120924" y="322699"/>
                    <a:pt x="114797" y="324530"/>
                    <a:pt x="108177" y="324530"/>
                  </a:cubicBezTo>
                  <a:cubicBezTo>
                    <a:pt x="101557" y="324530"/>
                    <a:pt x="95429" y="322699"/>
                    <a:pt x="89795" y="319037"/>
                  </a:cubicBezTo>
                  <a:cubicBezTo>
                    <a:pt x="84161" y="315374"/>
                    <a:pt x="79935" y="310444"/>
                    <a:pt x="77119" y="304247"/>
                  </a:cubicBezTo>
                  <a:cubicBezTo>
                    <a:pt x="70639" y="304247"/>
                    <a:pt x="65181" y="302486"/>
                    <a:pt x="60744" y="298965"/>
                  </a:cubicBezTo>
                  <a:cubicBezTo>
                    <a:pt x="56307" y="295444"/>
                    <a:pt x="54088" y="290444"/>
                    <a:pt x="54088" y="283964"/>
                  </a:cubicBezTo>
                  <a:cubicBezTo>
                    <a:pt x="54088" y="280583"/>
                    <a:pt x="55004" y="277274"/>
                    <a:pt x="56835" y="274034"/>
                  </a:cubicBezTo>
                  <a:cubicBezTo>
                    <a:pt x="50497" y="269949"/>
                    <a:pt x="47327" y="264245"/>
                    <a:pt x="47327" y="256920"/>
                  </a:cubicBezTo>
                  <a:cubicBezTo>
                    <a:pt x="47327" y="251708"/>
                    <a:pt x="49088" y="247201"/>
                    <a:pt x="52609" y="243398"/>
                  </a:cubicBezTo>
                  <a:cubicBezTo>
                    <a:pt x="49088" y="239594"/>
                    <a:pt x="47327" y="235088"/>
                    <a:pt x="47327" y="229876"/>
                  </a:cubicBezTo>
                  <a:cubicBezTo>
                    <a:pt x="47327" y="222269"/>
                    <a:pt x="50638" y="216494"/>
                    <a:pt x="57258" y="212551"/>
                  </a:cubicBezTo>
                  <a:cubicBezTo>
                    <a:pt x="56694" y="205508"/>
                    <a:pt x="54300" y="197937"/>
                    <a:pt x="50074" y="189838"/>
                  </a:cubicBezTo>
                  <a:cubicBezTo>
                    <a:pt x="45848" y="181739"/>
                    <a:pt x="41658" y="175013"/>
                    <a:pt x="37503" y="169660"/>
                  </a:cubicBezTo>
                  <a:cubicBezTo>
                    <a:pt x="33347" y="164308"/>
                    <a:pt x="28100" y="158180"/>
                    <a:pt x="21762" y="151279"/>
                  </a:cubicBezTo>
                  <a:cubicBezTo>
                    <a:pt x="7254" y="135362"/>
                    <a:pt x="0" y="116487"/>
                    <a:pt x="0" y="94655"/>
                  </a:cubicBezTo>
                  <a:cubicBezTo>
                    <a:pt x="0" y="80710"/>
                    <a:pt x="3134" y="67716"/>
                    <a:pt x="9402" y="55672"/>
                  </a:cubicBezTo>
                  <a:cubicBezTo>
                    <a:pt x="15670" y="43629"/>
                    <a:pt x="23910" y="33629"/>
                    <a:pt x="34123" y="25671"/>
                  </a:cubicBezTo>
                  <a:cubicBezTo>
                    <a:pt x="44334" y="17712"/>
                    <a:pt x="55885" y="11444"/>
                    <a:pt x="68773" y="6866"/>
                  </a:cubicBezTo>
                  <a:cubicBezTo>
                    <a:pt x="81661" y="2289"/>
                    <a:pt x="94795" y="0"/>
                    <a:pt x="108177" y="0"/>
                  </a:cubicBezTo>
                  <a:close/>
                </a:path>
              </a:pathLst>
            </a:custGeom>
            <a:solidFill>
              <a:srgbClr val="006B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0" b="1">
                <a:latin typeface="Century Gothic" panose="020B0502020202020204" pitchFamily="34" charset="0"/>
              </a:endParaRPr>
            </a:p>
          </p:txBody>
        </p:sp>
      </p:grpSp>
      <p:sp>
        <p:nvSpPr>
          <p:cNvPr id="17" name="Decisión 17">
            <a:extLst>
              <a:ext uri="{FF2B5EF4-FFF2-40B4-BE49-F238E27FC236}">
                <a16:creationId xmlns:a16="http://schemas.microsoft.com/office/drawing/2014/main" id="{4D7CA5BA-A59B-4BB8-8478-2E622E6DE1D9}"/>
              </a:ext>
            </a:extLst>
          </p:cNvPr>
          <p:cNvSpPr/>
          <p:nvPr/>
        </p:nvSpPr>
        <p:spPr>
          <a:xfrm>
            <a:off x="1361171" y="2869516"/>
            <a:ext cx="900000" cy="900000"/>
          </a:xfrm>
          <a:prstGeom prst="flowChartDecision">
            <a:avLst/>
          </a:prstGeom>
          <a:solidFill>
            <a:schemeClr val="bg1"/>
          </a:solidFill>
          <a:ln w="28575">
            <a:solidFill>
              <a:srgbClr val="525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latin typeface="Century Gothic" panose="020B0502020202020204" pitchFamily="34" charset="0"/>
            </a:endParaRPr>
          </a:p>
        </p:txBody>
      </p:sp>
      <p:sp>
        <p:nvSpPr>
          <p:cNvPr id="18" name="Decisión 21">
            <a:extLst>
              <a:ext uri="{FF2B5EF4-FFF2-40B4-BE49-F238E27FC236}">
                <a16:creationId xmlns:a16="http://schemas.microsoft.com/office/drawing/2014/main" id="{178DD385-7235-40C0-9D4B-F4182C425E9B}"/>
              </a:ext>
            </a:extLst>
          </p:cNvPr>
          <p:cNvSpPr/>
          <p:nvPr/>
        </p:nvSpPr>
        <p:spPr>
          <a:xfrm>
            <a:off x="1354964" y="3788778"/>
            <a:ext cx="900000" cy="900000"/>
          </a:xfrm>
          <a:prstGeom prst="flowChartDecision">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latin typeface="Century Gothic" panose="020B0502020202020204" pitchFamily="34" charset="0"/>
            </a:endParaRPr>
          </a:p>
        </p:txBody>
      </p:sp>
      <p:grpSp>
        <p:nvGrpSpPr>
          <p:cNvPr id="19" name="Grupo 18">
            <a:extLst>
              <a:ext uri="{FF2B5EF4-FFF2-40B4-BE49-F238E27FC236}">
                <a16:creationId xmlns:a16="http://schemas.microsoft.com/office/drawing/2014/main" id="{0E8ECA26-BE61-43BD-AD15-1A0ADC0F2494}"/>
              </a:ext>
            </a:extLst>
          </p:cNvPr>
          <p:cNvGrpSpPr/>
          <p:nvPr/>
        </p:nvGrpSpPr>
        <p:grpSpPr>
          <a:xfrm>
            <a:off x="1956163" y="4843001"/>
            <a:ext cx="7865416" cy="617977"/>
            <a:chOff x="432000" y="1189803"/>
            <a:chExt cx="7812408" cy="437099"/>
          </a:xfrm>
        </p:grpSpPr>
        <p:sp>
          <p:nvSpPr>
            <p:cNvPr id="20" name="Rectángulo 19">
              <a:extLst>
                <a:ext uri="{FF2B5EF4-FFF2-40B4-BE49-F238E27FC236}">
                  <a16:creationId xmlns:a16="http://schemas.microsoft.com/office/drawing/2014/main" id="{9669A98D-BB97-4AB4-B184-FF0C1579B635}"/>
                </a:ext>
              </a:extLst>
            </p:cNvPr>
            <p:cNvSpPr/>
            <p:nvPr/>
          </p:nvSpPr>
          <p:spPr>
            <a:xfrm>
              <a:off x="432000" y="1194902"/>
              <a:ext cx="7812408" cy="432000"/>
            </a:xfrm>
            <a:prstGeom prst="rect">
              <a:avLst/>
            </a:prstGeom>
            <a:solidFill>
              <a:srgbClr val="006B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b="1" dirty="0">
                <a:solidFill>
                  <a:schemeClr val="bg1"/>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21" name="Triángulo isósceles 20">
              <a:extLst>
                <a:ext uri="{FF2B5EF4-FFF2-40B4-BE49-F238E27FC236}">
                  <a16:creationId xmlns:a16="http://schemas.microsoft.com/office/drawing/2014/main" id="{A9072AF8-42C4-45B6-9468-3D7946DE3C46}"/>
                </a:ext>
              </a:extLst>
            </p:cNvPr>
            <p:cNvSpPr/>
            <p:nvPr/>
          </p:nvSpPr>
          <p:spPr>
            <a:xfrm rot="5400000">
              <a:off x="342000" y="1279803"/>
              <a:ext cx="432000" cy="25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latin typeface="Century Gothic" panose="020B0502020202020204" pitchFamily="34" charset="0"/>
              </a:endParaRPr>
            </a:p>
          </p:txBody>
        </p:sp>
      </p:grpSp>
      <p:sp>
        <p:nvSpPr>
          <p:cNvPr id="22" name="Content Placeholder 2">
            <a:extLst>
              <a:ext uri="{FF2B5EF4-FFF2-40B4-BE49-F238E27FC236}">
                <a16:creationId xmlns:a16="http://schemas.microsoft.com/office/drawing/2014/main" id="{80F64675-F4CD-4A1E-82C5-24F038AEE35E}"/>
              </a:ext>
            </a:extLst>
          </p:cNvPr>
          <p:cNvSpPr txBox="1">
            <a:spLocks/>
          </p:cNvSpPr>
          <p:nvPr/>
        </p:nvSpPr>
        <p:spPr bwMode="auto">
          <a:xfrm>
            <a:off x="2234396" y="4954765"/>
            <a:ext cx="4420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500"/>
              </a:lnSpc>
              <a:spcBef>
                <a:spcPts val="1200"/>
              </a:spcBef>
              <a:buNone/>
              <a:defRPr/>
            </a:pPr>
            <a:r>
              <a:rPr lang="en-US" altLang="es-ES" sz="2000" b="1" dirty="0">
                <a:solidFill>
                  <a:schemeClr val="bg1"/>
                </a:solidFill>
                <a:latin typeface="Century Gothic" panose="020B0502020202020204" pitchFamily="34" charset="0"/>
                <a:ea typeface="Verdana" panose="020B0604030504040204" pitchFamily="34" charset="0"/>
                <a:cs typeface="Verdana" panose="020B0604030504040204" pitchFamily="34" charset="0"/>
              </a:rPr>
              <a:t> </a:t>
            </a:r>
            <a:r>
              <a:rPr lang="en-US" altLang="es-ES" sz="2000" b="1" dirty="0" err="1">
                <a:solidFill>
                  <a:schemeClr val="bg1"/>
                </a:solidFill>
                <a:latin typeface="Century Gothic" panose="020B0502020202020204" pitchFamily="34" charset="0"/>
                <a:ea typeface="Verdana" panose="020B0604030504040204" pitchFamily="34" charset="0"/>
                <a:cs typeface="Verdana" panose="020B0604030504040204" pitchFamily="34" charset="0"/>
              </a:rPr>
              <a:t>Parroquia</a:t>
            </a:r>
            <a:r>
              <a:rPr lang="en-US" altLang="es-ES" sz="2000" b="1" dirty="0">
                <a:solidFill>
                  <a:schemeClr val="bg1"/>
                </a:solidFill>
                <a:latin typeface="Century Gothic" panose="020B0502020202020204" pitchFamily="34" charset="0"/>
                <a:ea typeface="Verdana" panose="020B0604030504040204" pitchFamily="34" charset="0"/>
                <a:cs typeface="Verdana" panose="020B0604030504040204" pitchFamily="34" charset="0"/>
              </a:rPr>
              <a:t> San Francisco Javier</a:t>
            </a:r>
          </a:p>
        </p:txBody>
      </p:sp>
      <p:sp>
        <p:nvSpPr>
          <p:cNvPr id="23" name="Decisión 1">
            <a:extLst>
              <a:ext uri="{FF2B5EF4-FFF2-40B4-BE49-F238E27FC236}">
                <a16:creationId xmlns:a16="http://schemas.microsoft.com/office/drawing/2014/main" id="{33B2D915-E97F-44AD-8D89-060F8DEE40D8}"/>
              </a:ext>
            </a:extLst>
          </p:cNvPr>
          <p:cNvSpPr/>
          <p:nvPr/>
        </p:nvSpPr>
        <p:spPr>
          <a:xfrm>
            <a:off x="1294098" y="4706231"/>
            <a:ext cx="900000" cy="900000"/>
          </a:xfrm>
          <a:prstGeom prst="flowChartDecision">
            <a:avLst/>
          </a:prstGeom>
          <a:solidFill>
            <a:schemeClr val="bg1"/>
          </a:solidFill>
          <a:ln w="28575">
            <a:solidFill>
              <a:srgbClr val="006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dirty="0">
              <a:latin typeface="Century Gothic" panose="020B0502020202020204" pitchFamily="34" charset="0"/>
            </a:endParaRPr>
          </a:p>
        </p:txBody>
      </p:sp>
      <p:grpSp>
        <p:nvGrpSpPr>
          <p:cNvPr id="24" name="Shape 593">
            <a:extLst>
              <a:ext uri="{FF2B5EF4-FFF2-40B4-BE49-F238E27FC236}">
                <a16:creationId xmlns:a16="http://schemas.microsoft.com/office/drawing/2014/main" id="{0DFA553D-B3D8-4C8B-B0FD-3FFCEE57CCF0}"/>
              </a:ext>
            </a:extLst>
          </p:cNvPr>
          <p:cNvGrpSpPr>
            <a:grpSpLocks/>
          </p:cNvGrpSpPr>
          <p:nvPr/>
        </p:nvGrpSpPr>
        <p:grpSpPr bwMode="auto">
          <a:xfrm>
            <a:off x="1599198" y="3147505"/>
            <a:ext cx="358775" cy="342900"/>
            <a:chOff x="5241175" y="4959100"/>
            <a:chExt cx="539775" cy="517775"/>
          </a:xfrm>
          <a:solidFill>
            <a:schemeClr val="bg1">
              <a:lumMod val="50000"/>
            </a:schemeClr>
          </a:solidFill>
        </p:grpSpPr>
        <p:sp>
          <p:nvSpPr>
            <p:cNvPr id="25" name="Shape 594">
              <a:extLst>
                <a:ext uri="{FF2B5EF4-FFF2-40B4-BE49-F238E27FC236}">
                  <a16:creationId xmlns:a16="http://schemas.microsoft.com/office/drawing/2014/main" id="{1F831873-FFB4-49B2-865A-53A6DDBF87E3}"/>
                </a:ext>
              </a:extLst>
            </p:cNvPr>
            <p:cNvSpPr>
              <a:spLocks noChangeArrowheads="1"/>
            </p:cNvSpPr>
            <p:nvPr/>
          </p:nvSpPr>
          <p:spPr bwMode="auto">
            <a:xfrm>
              <a:off x="5575150" y="4959100"/>
              <a:ext cx="161225" cy="178300"/>
            </a:xfrm>
            <a:custGeom>
              <a:avLst/>
              <a:gdLst>
                <a:gd name="T0" fmla="*/ 2147483646 w 6449"/>
                <a:gd name="T1" fmla="*/ 0 h 7132"/>
                <a:gd name="T2" fmla="*/ 2147483646 w 6449"/>
                <a:gd name="T3" fmla="*/ 2147483646 h 7132"/>
                <a:gd name="T4" fmla="*/ 2147483646 w 6449"/>
                <a:gd name="T5" fmla="*/ 2147483646 h 7132"/>
                <a:gd name="T6" fmla="*/ 2147483646 w 6449"/>
                <a:gd name="T7" fmla="*/ 2147483646 h 7132"/>
                <a:gd name="T8" fmla="*/ 2147483646 w 6449"/>
                <a:gd name="T9" fmla="*/ 2147483646 h 7132"/>
                <a:gd name="T10" fmla="*/ 2147483646 w 6449"/>
                <a:gd name="T11" fmla="*/ 2147483646 h 7132"/>
                <a:gd name="T12" fmla="*/ 2147483646 w 6449"/>
                <a:gd name="T13" fmla="*/ 2147483646 h 7132"/>
                <a:gd name="T14" fmla="*/ 2147483646 w 6449"/>
                <a:gd name="T15" fmla="*/ 2147483646 h 7132"/>
                <a:gd name="T16" fmla="*/ 2147483646 w 6449"/>
                <a:gd name="T17" fmla="*/ 2147483646 h 7132"/>
                <a:gd name="T18" fmla="*/ 2147483646 w 6449"/>
                <a:gd name="T19" fmla="*/ 2147483646 h 7132"/>
                <a:gd name="T20" fmla="*/ 2147483646 w 6449"/>
                <a:gd name="T21" fmla="*/ 2147483646 h 7132"/>
                <a:gd name="T22" fmla="*/ 2147483646 w 6449"/>
                <a:gd name="T23" fmla="*/ 2147483646 h 7132"/>
                <a:gd name="T24" fmla="*/ 2147483646 w 6449"/>
                <a:gd name="T25" fmla="*/ 2147483646 h 7132"/>
                <a:gd name="T26" fmla="*/ 2147483646 w 6449"/>
                <a:gd name="T27" fmla="*/ 2147483646 h 7132"/>
                <a:gd name="T28" fmla="*/ 2147483646 w 6449"/>
                <a:gd name="T29" fmla="*/ 2147483646 h 7132"/>
                <a:gd name="T30" fmla="*/ 2147483646 w 6449"/>
                <a:gd name="T31" fmla="*/ 2147483646 h 7132"/>
                <a:gd name="T32" fmla="*/ 2147483646 w 6449"/>
                <a:gd name="T33" fmla="*/ 2147483646 h 7132"/>
                <a:gd name="T34" fmla="*/ 2147483646 w 6449"/>
                <a:gd name="T35" fmla="*/ 2147483646 h 7132"/>
                <a:gd name="T36" fmla="*/ 2147483646 w 6449"/>
                <a:gd name="T37" fmla="*/ 2147483646 h 7132"/>
                <a:gd name="T38" fmla="*/ 2147483646 w 6449"/>
                <a:gd name="T39" fmla="*/ 2147483646 h 7132"/>
                <a:gd name="T40" fmla="*/ 2147483646 w 6449"/>
                <a:gd name="T41" fmla="*/ 2147483646 h 7132"/>
                <a:gd name="T42" fmla="*/ 0 w 6449"/>
                <a:gd name="T43" fmla="*/ 2147483646 h 7132"/>
                <a:gd name="T44" fmla="*/ 2147483646 w 6449"/>
                <a:gd name="T45" fmla="*/ 2147483646 h 7132"/>
                <a:gd name="T46" fmla="*/ 2147483646 w 6449"/>
                <a:gd name="T47" fmla="*/ 2147483646 h 7132"/>
                <a:gd name="T48" fmla="*/ 2147483646 w 6449"/>
                <a:gd name="T49" fmla="*/ 2147483646 h 7132"/>
                <a:gd name="T50" fmla="*/ 2147483646 w 6449"/>
                <a:gd name="T51" fmla="*/ 2147483646 h 7132"/>
                <a:gd name="T52" fmla="*/ 2147483646 w 6449"/>
                <a:gd name="T53" fmla="*/ 2147483646 h 7132"/>
                <a:gd name="T54" fmla="*/ 2147483646 w 6449"/>
                <a:gd name="T55" fmla="*/ 2147483646 h 7132"/>
                <a:gd name="T56" fmla="*/ 2147483646 w 6449"/>
                <a:gd name="T57" fmla="*/ 2147483646 h 7132"/>
                <a:gd name="T58" fmla="*/ 2147483646 w 6449"/>
                <a:gd name="T59" fmla="*/ 2147483646 h 7132"/>
                <a:gd name="T60" fmla="*/ 2147483646 w 6449"/>
                <a:gd name="T61" fmla="*/ 2147483646 h 7132"/>
                <a:gd name="T62" fmla="*/ 2147483646 w 6449"/>
                <a:gd name="T63" fmla="*/ 2147483646 h 7132"/>
                <a:gd name="T64" fmla="*/ 2147483646 w 6449"/>
                <a:gd name="T65" fmla="*/ 2147483646 h 7132"/>
                <a:gd name="T66" fmla="*/ 2147483646 w 6449"/>
                <a:gd name="T67" fmla="*/ 2147483646 h 7132"/>
                <a:gd name="T68" fmla="*/ 2147483646 w 6449"/>
                <a:gd name="T69" fmla="*/ 2147483646 h 7132"/>
                <a:gd name="T70" fmla="*/ 2147483646 w 6449"/>
                <a:gd name="T71" fmla="*/ 2147483646 h 7132"/>
                <a:gd name="T72" fmla="*/ 2147483646 w 6449"/>
                <a:gd name="T73" fmla="*/ 2147483646 h 7132"/>
                <a:gd name="T74" fmla="*/ 2147483646 w 6449"/>
                <a:gd name="T75" fmla="*/ 2147483646 h 7132"/>
                <a:gd name="T76" fmla="*/ 2147483646 w 6449"/>
                <a:gd name="T77" fmla="*/ 2147483646 h 7132"/>
                <a:gd name="T78" fmla="*/ 2147483646 w 6449"/>
                <a:gd name="T79" fmla="*/ 2147483646 h 7132"/>
                <a:gd name="T80" fmla="*/ 2147483646 w 6449"/>
                <a:gd name="T81" fmla="*/ 2147483646 h 7132"/>
                <a:gd name="T82" fmla="*/ 2147483646 w 6449"/>
                <a:gd name="T83" fmla="*/ 2147483646 h 7132"/>
                <a:gd name="T84" fmla="*/ 2147483646 w 6449"/>
                <a:gd name="T85" fmla="*/ 2147483646 h 7132"/>
                <a:gd name="T86" fmla="*/ 2147483646 w 6449"/>
                <a:gd name="T87" fmla="*/ 2147483646 h 7132"/>
                <a:gd name="T88" fmla="*/ 2147483646 w 6449"/>
                <a:gd name="T89" fmla="*/ 2147483646 h 7132"/>
                <a:gd name="T90" fmla="*/ 2147483646 w 6449"/>
                <a:gd name="T91" fmla="*/ 2147483646 h 7132"/>
                <a:gd name="T92" fmla="*/ 2147483646 w 6449"/>
                <a:gd name="T93" fmla="*/ 2147483646 h 7132"/>
                <a:gd name="T94" fmla="*/ 2147483646 w 6449"/>
                <a:gd name="T95" fmla="*/ 2147483646 h 7132"/>
                <a:gd name="T96" fmla="*/ 2147483646 w 6449"/>
                <a:gd name="T97" fmla="*/ 2147483646 h 7132"/>
                <a:gd name="T98" fmla="*/ 2147483646 w 6449"/>
                <a:gd name="T99" fmla="*/ 2147483646 h 7132"/>
                <a:gd name="T100" fmla="*/ 2147483646 w 6449"/>
                <a:gd name="T101" fmla="*/ 2147483646 h 7132"/>
                <a:gd name="T102" fmla="*/ 2147483646 w 6449"/>
                <a:gd name="T103" fmla="*/ 2147483646 h 7132"/>
                <a:gd name="T104" fmla="*/ 2147483646 w 6449"/>
                <a:gd name="T105" fmla="*/ 2147483646 h 7132"/>
                <a:gd name="T106" fmla="*/ 2147483646 w 6449"/>
                <a:gd name="T107" fmla="*/ 2147483646 h 7132"/>
                <a:gd name="T108" fmla="*/ 2147483646 w 6449"/>
                <a:gd name="T109" fmla="*/ 2147483646 h 7132"/>
                <a:gd name="T110" fmla="*/ 2147483646 w 6449"/>
                <a:gd name="T111" fmla="*/ 2147483646 h 7132"/>
                <a:gd name="T112" fmla="*/ 2147483646 w 6449"/>
                <a:gd name="T113" fmla="*/ 2147483646 h 7132"/>
                <a:gd name="T114" fmla="*/ 2147483646 w 6449"/>
                <a:gd name="T115" fmla="*/ 2147483646 h 7132"/>
                <a:gd name="T116" fmla="*/ 2147483646 w 6449"/>
                <a:gd name="T117" fmla="*/ 2147483646 h 7132"/>
                <a:gd name="T118" fmla="*/ 2147483646 w 6449"/>
                <a:gd name="T119" fmla="*/ 2147483646 h 7132"/>
                <a:gd name="T120" fmla="*/ 2147483646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49"/>
                <a:gd name="T184" fmla="*/ 0 h 7132"/>
                <a:gd name="T185" fmla="*/ 6449 w 6449"/>
                <a:gd name="T186" fmla="*/ 7132 h 7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s-ES" sz="2000" b="1"/>
            </a:p>
          </p:txBody>
        </p:sp>
        <p:sp>
          <p:nvSpPr>
            <p:cNvPr id="26" name="Shape 595">
              <a:extLst>
                <a:ext uri="{FF2B5EF4-FFF2-40B4-BE49-F238E27FC236}">
                  <a16:creationId xmlns:a16="http://schemas.microsoft.com/office/drawing/2014/main" id="{F7D54FB1-9D9E-46F1-8923-25D55BD31898}"/>
                </a:ext>
              </a:extLst>
            </p:cNvPr>
            <p:cNvSpPr>
              <a:spLocks noChangeArrowheads="1"/>
            </p:cNvSpPr>
            <p:nvPr/>
          </p:nvSpPr>
          <p:spPr bwMode="auto">
            <a:xfrm>
              <a:off x="5330925" y="4985350"/>
              <a:ext cx="128250" cy="148400"/>
            </a:xfrm>
            <a:custGeom>
              <a:avLst/>
              <a:gdLst>
                <a:gd name="T0" fmla="*/ 2147483646 w 5130"/>
                <a:gd name="T1" fmla="*/ 0 h 5936"/>
                <a:gd name="T2" fmla="*/ 2147483646 w 5130"/>
                <a:gd name="T3" fmla="*/ 2147483646 h 5936"/>
                <a:gd name="T4" fmla="*/ 2147483646 w 5130"/>
                <a:gd name="T5" fmla="*/ 2147483646 h 5936"/>
                <a:gd name="T6" fmla="*/ 2147483646 w 5130"/>
                <a:gd name="T7" fmla="*/ 2147483646 h 5936"/>
                <a:gd name="T8" fmla="*/ 2147483646 w 5130"/>
                <a:gd name="T9" fmla="*/ 2147483646 h 5936"/>
                <a:gd name="T10" fmla="*/ 2147483646 w 5130"/>
                <a:gd name="T11" fmla="*/ 2147483646 h 5936"/>
                <a:gd name="T12" fmla="*/ 2147483646 w 5130"/>
                <a:gd name="T13" fmla="*/ 2147483646 h 5936"/>
                <a:gd name="T14" fmla="*/ 2147483646 w 5130"/>
                <a:gd name="T15" fmla="*/ 2147483646 h 5936"/>
                <a:gd name="T16" fmla="*/ 2147483646 w 5130"/>
                <a:gd name="T17" fmla="*/ 2147483646 h 5936"/>
                <a:gd name="T18" fmla="*/ 2147483646 w 5130"/>
                <a:gd name="T19" fmla="*/ 2147483646 h 5936"/>
                <a:gd name="T20" fmla="*/ 2147483646 w 5130"/>
                <a:gd name="T21" fmla="*/ 2147483646 h 5936"/>
                <a:gd name="T22" fmla="*/ 2147483646 w 5130"/>
                <a:gd name="T23" fmla="*/ 2147483646 h 5936"/>
                <a:gd name="T24" fmla="*/ 2147483646 w 5130"/>
                <a:gd name="T25" fmla="*/ 2147483646 h 5936"/>
                <a:gd name="T26" fmla="*/ 2147483646 w 5130"/>
                <a:gd name="T27" fmla="*/ 2147483646 h 5936"/>
                <a:gd name="T28" fmla="*/ 0 w 5130"/>
                <a:gd name="T29" fmla="*/ 2147483646 h 5936"/>
                <a:gd name="T30" fmla="*/ 0 w 5130"/>
                <a:gd name="T31" fmla="*/ 2147483646 h 5936"/>
                <a:gd name="T32" fmla="*/ 0 w 5130"/>
                <a:gd name="T33" fmla="*/ 2147483646 h 5936"/>
                <a:gd name="T34" fmla="*/ 2147483646 w 5130"/>
                <a:gd name="T35" fmla="*/ 2147483646 h 5936"/>
                <a:gd name="T36" fmla="*/ 2147483646 w 5130"/>
                <a:gd name="T37" fmla="*/ 2147483646 h 5936"/>
                <a:gd name="T38" fmla="*/ 2147483646 w 5130"/>
                <a:gd name="T39" fmla="*/ 2147483646 h 5936"/>
                <a:gd name="T40" fmla="*/ 2147483646 w 5130"/>
                <a:gd name="T41" fmla="*/ 2147483646 h 5936"/>
                <a:gd name="T42" fmla="*/ 2147483646 w 5130"/>
                <a:gd name="T43" fmla="*/ 2147483646 h 5936"/>
                <a:gd name="T44" fmla="*/ 2147483646 w 5130"/>
                <a:gd name="T45" fmla="*/ 2147483646 h 5936"/>
                <a:gd name="T46" fmla="*/ 2147483646 w 5130"/>
                <a:gd name="T47" fmla="*/ 2147483646 h 5936"/>
                <a:gd name="T48" fmla="*/ 2147483646 w 5130"/>
                <a:gd name="T49" fmla="*/ 2147483646 h 5936"/>
                <a:gd name="T50" fmla="*/ 2147483646 w 5130"/>
                <a:gd name="T51" fmla="*/ 2147483646 h 5936"/>
                <a:gd name="T52" fmla="*/ 2147483646 w 5130"/>
                <a:gd name="T53" fmla="*/ 2147483646 h 5936"/>
                <a:gd name="T54" fmla="*/ 2147483646 w 5130"/>
                <a:gd name="T55" fmla="*/ 2147483646 h 5936"/>
                <a:gd name="T56" fmla="*/ 2147483646 w 5130"/>
                <a:gd name="T57" fmla="*/ 2147483646 h 5936"/>
                <a:gd name="T58" fmla="*/ 2147483646 w 5130"/>
                <a:gd name="T59" fmla="*/ 2147483646 h 5936"/>
                <a:gd name="T60" fmla="*/ 2147483646 w 5130"/>
                <a:gd name="T61" fmla="*/ 2147483646 h 5936"/>
                <a:gd name="T62" fmla="*/ 2147483646 w 5130"/>
                <a:gd name="T63" fmla="*/ 2147483646 h 5936"/>
                <a:gd name="T64" fmla="*/ 2147483646 w 5130"/>
                <a:gd name="T65" fmla="*/ 2147483646 h 5936"/>
                <a:gd name="T66" fmla="*/ 2147483646 w 5130"/>
                <a:gd name="T67" fmla="*/ 2147483646 h 5936"/>
                <a:gd name="T68" fmla="*/ 2147483646 w 5130"/>
                <a:gd name="T69" fmla="*/ 2147483646 h 5936"/>
                <a:gd name="T70" fmla="*/ 2147483646 w 5130"/>
                <a:gd name="T71" fmla="*/ 2147483646 h 5936"/>
                <a:gd name="T72" fmla="*/ 2147483646 w 5130"/>
                <a:gd name="T73" fmla="*/ 2147483646 h 5936"/>
                <a:gd name="T74" fmla="*/ 2147483646 w 5130"/>
                <a:gd name="T75" fmla="*/ 2147483646 h 5936"/>
                <a:gd name="T76" fmla="*/ 2147483646 w 5130"/>
                <a:gd name="T77" fmla="*/ 2147483646 h 5936"/>
                <a:gd name="T78" fmla="*/ 2147483646 w 5130"/>
                <a:gd name="T79" fmla="*/ 2147483646 h 5936"/>
                <a:gd name="T80" fmla="*/ 2147483646 w 5130"/>
                <a:gd name="T81" fmla="*/ 2147483646 h 5936"/>
                <a:gd name="T82" fmla="*/ 2147483646 w 5130"/>
                <a:gd name="T83" fmla="*/ 2147483646 h 5936"/>
                <a:gd name="T84" fmla="*/ 2147483646 w 5130"/>
                <a:gd name="T85" fmla="*/ 2147483646 h 5936"/>
                <a:gd name="T86" fmla="*/ 2147483646 w 5130"/>
                <a:gd name="T87" fmla="*/ 2147483646 h 5936"/>
                <a:gd name="T88" fmla="*/ 2147483646 w 5130"/>
                <a:gd name="T89" fmla="*/ 2147483646 h 5936"/>
                <a:gd name="T90" fmla="*/ 2147483646 w 5130"/>
                <a:gd name="T91" fmla="*/ 2147483646 h 5936"/>
                <a:gd name="T92" fmla="*/ 2147483646 w 5130"/>
                <a:gd name="T93" fmla="*/ 2147483646 h 5936"/>
                <a:gd name="T94" fmla="*/ 2147483646 w 5130"/>
                <a:gd name="T95" fmla="*/ 2147483646 h 5936"/>
                <a:gd name="T96" fmla="*/ 2147483646 w 5130"/>
                <a:gd name="T97" fmla="*/ 2147483646 h 5936"/>
                <a:gd name="T98" fmla="*/ 2147483646 w 5130"/>
                <a:gd name="T99" fmla="*/ 2147483646 h 5936"/>
                <a:gd name="T100" fmla="*/ 2147483646 w 5130"/>
                <a:gd name="T101" fmla="*/ 2147483646 h 5936"/>
                <a:gd name="T102" fmla="*/ 2147483646 w 5130"/>
                <a:gd name="T103" fmla="*/ 2147483646 h 5936"/>
                <a:gd name="T104" fmla="*/ 2147483646 w 5130"/>
                <a:gd name="T105" fmla="*/ 2147483646 h 5936"/>
                <a:gd name="T106" fmla="*/ 2147483646 w 5130"/>
                <a:gd name="T107" fmla="*/ 2147483646 h 5936"/>
                <a:gd name="T108" fmla="*/ 2147483646 w 5130"/>
                <a:gd name="T109" fmla="*/ 2147483646 h 5936"/>
                <a:gd name="T110" fmla="*/ 2147483646 w 5130"/>
                <a:gd name="T111" fmla="*/ 2147483646 h 5936"/>
                <a:gd name="T112" fmla="*/ 2147483646 w 5130"/>
                <a:gd name="T113" fmla="*/ 2147483646 h 5936"/>
                <a:gd name="T114" fmla="*/ 2147483646 w 5130"/>
                <a:gd name="T115" fmla="*/ 2147483646 h 5936"/>
                <a:gd name="T116" fmla="*/ 2147483646 w 5130"/>
                <a:gd name="T117" fmla="*/ 0 h 5936"/>
                <a:gd name="T118" fmla="*/ 2147483646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30"/>
                <a:gd name="T181" fmla="*/ 0 h 5936"/>
                <a:gd name="T182" fmla="*/ 5130 w 5130"/>
                <a:gd name="T183" fmla="*/ 5936 h 59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s-ES" sz="2000" b="1"/>
            </a:p>
          </p:txBody>
        </p:sp>
        <p:sp>
          <p:nvSpPr>
            <p:cNvPr id="27" name="Shape 596">
              <a:extLst>
                <a:ext uri="{FF2B5EF4-FFF2-40B4-BE49-F238E27FC236}">
                  <a16:creationId xmlns:a16="http://schemas.microsoft.com/office/drawing/2014/main" id="{272B31CE-BDBE-4AD6-A1D3-970FBDAB33CE}"/>
                </a:ext>
              </a:extLst>
            </p:cNvPr>
            <p:cNvSpPr>
              <a:spLocks noChangeArrowheads="1"/>
            </p:cNvSpPr>
            <p:nvPr/>
          </p:nvSpPr>
          <p:spPr bwMode="auto">
            <a:xfrm>
              <a:off x="5241175" y="5241175"/>
              <a:ext cx="180125" cy="109325"/>
            </a:xfrm>
            <a:custGeom>
              <a:avLst/>
              <a:gdLst>
                <a:gd name="T0" fmla="*/ 2147483646 w 7205"/>
                <a:gd name="T1" fmla="*/ 2147483646 h 4373"/>
                <a:gd name="T2" fmla="*/ 2147483646 w 7205"/>
                <a:gd name="T3" fmla="*/ 2147483646 h 4373"/>
                <a:gd name="T4" fmla="*/ 2147483646 w 7205"/>
                <a:gd name="T5" fmla="*/ 2147483646 h 4373"/>
                <a:gd name="T6" fmla="*/ 2147483646 w 7205"/>
                <a:gd name="T7" fmla="*/ 2147483646 h 4373"/>
                <a:gd name="T8" fmla="*/ 2147483646 w 7205"/>
                <a:gd name="T9" fmla="*/ 2147483646 h 4373"/>
                <a:gd name="T10" fmla="*/ 2147483646 w 7205"/>
                <a:gd name="T11" fmla="*/ 2147483646 h 4373"/>
                <a:gd name="T12" fmla="*/ 2147483646 w 7205"/>
                <a:gd name="T13" fmla="*/ 2147483646 h 4373"/>
                <a:gd name="T14" fmla="*/ 2147483646 w 7205"/>
                <a:gd name="T15" fmla="*/ 2147483646 h 4373"/>
                <a:gd name="T16" fmla="*/ 2147483646 w 7205"/>
                <a:gd name="T17" fmla="*/ 2147483646 h 4373"/>
                <a:gd name="T18" fmla="*/ 2147483646 w 7205"/>
                <a:gd name="T19" fmla="*/ 2147483646 h 4373"/>
                <a:gd name="T20" fmla="*/ 2147483646 w 7205"/>
                <a:gd name="T21" fmla="*/ 2147483646 h 4373"/>
                <a:gd name="T22" fmla="*/ 2147483646 w 7205"/>
                <a:gd name="T23" fmla="*/ 2147483646 h 4373"/>
                <a:gd name="T24" fmla="*/ 2147483646 w 7205"/>
                <a:gd name="T25" fmla="*/ 2147483646 h 4373"/>
                <a:gd name="T26" fmla="*/ 2147483646 w 7205"/>
                <a:gd name="T27" fmla="*/ 2147483646 h 4373"/>
                <a:gd name="T28" fmla="*/ 2147483646 w 7205"/>
                <a:gd name="T29" fmla="*/ 2147483646 h 4373"/>
                <a:gd name="T30" fmla="*/ 2147483646 w 7205"/>
                <a:gd name="T31" fmla="*/ 2147483646 h 4373"/>
                <a:gd name="T32" fmla="*/ 2147483646 w 7205"/>
                <a:gd name="T33" fmla="*/ 2147483646 h 4373"/>
                <a:gd name="T34" fmla="*/ 2147483646 w 7205"/>
                <a:gd name="T35" fmla="*/ 2147483646 h 4373"/>
                <a:gd name="T36" fmla="*/ 2147483646 w 7205"/>
                <a:gd name="T37" fmla="*/ 2147483646 h 4373"/>
                <a:gd name="T38" fmla="*/ 2147483646 w 7205"/>
                <a:gd name="T39" fmla="*/ 2147483646 h 4373"/>
                <a:gd name="T40" fmla="*/ 2147483646 w 7205"/>
                <a:gd name="T41" fmla="*/ 2147483646 h 4373"/>
                <a:gd name="T42" fmla="*/ 2147483646 w 7205"/>
                <a:gd name="T43" fmla="*/ 2147483646 h 4373"/>
                <a:gd name="T44" fmla="*/ 2147483646 w 7205"/>
                <a:gd name="T45" fmla="*/ 2147483646 h 4373"/>
                <a:gd name="T46" fmla="*/ 2147483646 w 7205"/>
                <a:gd name="T47" fmla="*/ 2147483646 h 4373"/>
                <a:gd name="T48" fmla="*/ 2147483646 w 7205"/>
                <a:gd name="T49" fmla="*/ 2147483646 h 4373"/>
                <a:gd name="T50" fmla="*/ 2147483646 w 7205"/>
                <a:gd name="T51" fmla="*/ 2147483646 h 4373"/>
                <a:gd name="T52" fmla="*/ 0 w 7205"/>
                <a:gd name="T53" fmla="*/ 2147483646 h 4373"/>
                <a:gd name="T54" fmla="*/ 0 w 7205"/>
                <a:gd name="T55" fmla="*/ 2147483646 h 4373"/>
                <a:gd name="T56" fmla="*/ 2147483646 w 7205"/>
                <a:gd name="T57" fmla="*/ 2147483646 h 4373"/>
                <a:gd name="T58" fmla="*/ 2147483646 w 7205"/>
                <a:gd name="T59" fmla="*/ 2147483646 h 4373"/>
                <a:gd name="T60" fmla="*/ 2147483646 w 7205"/>
                <a:gd name="T61" fmla="*/ 2147483646 h 4373"/>
                <a:gd name="T62" fmla="*/ 2147483646 w 7205"/>
                <a:gd name="T63" fmla="*/ 2147483646 h 4373"/>
                <a:gd name="T64" fmla="*/ 2147483646 w 7205"/>
                <a:gd name="T65" fmla="*/ 2147483646 h 4373"/>
                <a:gd name="T66" fmla="*/ 2147483646 w 7205"/>
                <a:gd name="T67" fmla="*/ 2147483646 h 4373"/>
                <a:gd name="T68" fmla="*/ 2147483646 w 7205"/>
                <a:gd name="T69" fmla="*/ 2147483646 h 4373"/>
                <a:gd name="T70" fmla="*/ 2147483646 w 7205"/>
                <a:gd name="T71" fmla="*/ 2147483646 h 4373"/>
                <a:gd name="T72" fmla="*/ 2147483646 w 7205"/>
                <a:gd name="T73" fmla="*/ 2147483646 h 4373"/>
                <a:gd name="T74" fmla="*/ 2147483646 w 7205"/>
                <a:gd name="T75" fmla="*/ 2147483646 h 4373"/>
                <a:gd name="T76" fmla="*/ 2147483646 w 7205"/>
                <a:gd name="T77" fmla="*/ 2147483646 h 4373"/>
                <a:gd name="T78" fmla="*/ 2147483646 w 7205"/>
                <a:gd name="T79" fmla="*/ 2147483646 h 4373"/>
                <a:gd name="T80" fmla="*/ 2147483646 w 7205"/>
                <a:gd name="T81" fmla="*/ 2147483646 h 4373"/>
                <a:gd name="T82" fmla="*/ 2147483646 w 7205"/>
                <a:gd name="T83" fmla="*/ 2147483646 h 4373"/>
                <a:gd name="T84" fmla="*/ 2147483646 w 7205"/>
                <a:gd name="T85" fmla="*/ 2147483646 h 4373"/>
                <a:gd name="T86" fmla="*/ 2147483646 w 7205"/>
                <a:gd name="T87" fmla="*/ 2147483646 h 4373"/>
                <a:gd name="T88" fmla="*/ 2147483646 w 7205"/>
                <a:gd name="T89" fmla="*/ 2147483646 h 4373"/>
                <a:gd name="T90" fmla="*/ 2147483646 w 7205"/>
                <a:gd name="T91" fmla="*/ 2147483646 h 4373"/>
                <a:gd name="T92" fmla="*/ 2147483646 w 7205"/>
                <a:gd name="T93" fmla="*/ 2147483646 h 4373"/>
                <a:gd name="T94" fmla="*/ 2147483646 w 7205"/>
                <a:gd name="T95" fmla="*/ 2147483646 h 4373"/>
                <a:gd name="T96" fmla="*/ 2147483646 w 7205"/>
                <a:gd name="T97" fmla="*/ 2147483646 h 4373"/>
                <a:gd name="T98" fmla="*/ 2147483646 w 7205"/>
                <a:gd name="T99" fmla="*/ 2147483646 h 4373"/>
                <a:gd name="T100" fmla="*/ 2147483646 w 7205"/>
                <a:gd name="T101" fmla="*/ 2147483646 h 4373"/>
                <a:gd name="T102" fmla="*/ 2147483646 w 7205"/>
                <a:gd name="T103" fmla="*/ 2147483646 h 4373"/>
                <a:gd name="T104" fmla="*/ 2147483646 w 7205"/>
                <a:gd name="T105" fmla="*/ 2147483646 h 4373"/>
                <a:gd name="T106" fmla="*/ 2147483646 w 7205"/>
                <a:gd name="T107" fmla="*/ 2147483646 h 4373"/>
                <a:gd name="T108" fmla="*/ 2147483646 w 7205"/>
                <a:gd name="T109" fmla="*/ 2147483646 h 4373"/>
                <a:gd name="T110" fmla="*/ 2147483646 w 7205"/>
                <a:gd name="T111" fmla="*/ 2147483646 h 4373"/>
                <a:gd name="T112" fmla="*/ 2147483646 w 7205"/>
                <a:gd name="T113" fmla="*/ 2147483646 h 4373"/>
                <a:gd name="T114" fmla="*/ 2147483646 w 7205"/>
                <a:gd name="T115" fmla="*/ 2147483646 h 4373"/>
                <a:gd name="T116" fmla="*/ 2147483646 w 7205"/>
                <a:gd name="T117" fmla="*/ 2147483646 h 4373"/>
                <a:gd name="T118" fmla="*/ 2147483646 w 7205"/>
                <a:gd name="T119" fmla="*/ 2147483646 h 4373"/>
                <a:gd name="T120" fmla="*/ 2147483646 w 7205"/>
                <a:gd name="T121" fmla="*/ 2147483646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5"/>
                <a:gd name="T184" fmla="*/ 0 h 4373"/>
                <a:gd name="T185" fmla="*/ 7205 w 7205"/>
                <a:gd name="T186" fmla="*/ 4373 h 43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s-ES" sz="2000" b="1"/>
            </a:p>
          </p:txBody>
        </p:sp>
        <p:sp>
          <p:nvSpPr>
            <p:cNvPr id="28" name="Shape 597">
              <a:extLst>
                <a:ext uri="{FF2B5EF4-FFF2-40B4-BE49-F238E27FC236}">
                  <a16:creationId xmlns:a16="http://schemas.microsoft.com/office/drawing/2014/main" id="{E3646BAA-22DC-46CE-A50E-4A53D1D1EDDC}"/>
                </a:ext>
              </a:extLst>
            </p:cNvPr>
            <p:cNvSpPr>
              <a:spLocks noChangeArrowheads="1"/>
            </p:cNvSpPr>
            <p:nvPr/>
          </p:nvSpPr>
          <p:spPr bwMode="auto">
            <a:xfrm>
              <a:off x="5461575" y="5316900"/>
              <a:ext cx="89175" cy="159975"/>
            </a:xfrm>
            <a:custGeom>
              <a:avLst/>
              <a:gdLst>
                <a:gd name="T0" fmla="*/ 2147483646 w 3567"/>
                <a:gd name="T1" fmla="*/ 0 h 6399"/>
                <a:gd name="T2" fmla="*/ 2147483646 w 3567"/>
                <a:gd name="T3" fmla="*/ 2147483646 h 6399"/>
                <a:gd name="T4" fmla="*/ 2147483646 w 3567"/>
                <a:gd name="T5" fmla="*/ 2147483646 h 6399"/>
                <a:gd name="T6" fmla="*/ 2147483646 w 3567"/>
                <a:gd name="T7" fmla="*/ 2147483646 h 6399"/>
                <a:gd name="T8" fmla="*/ 2147483646 w 3567"/>
                <a:gd name="T9" fmla="*/ 2147483646 h 6399"/>
                <a:gd name="T10" fmla="*/ 2147483646 w 3567"/>
                <a:gd name="T11" fmla="*/ 2147483646 h 6399"/>
                <a:gd name="T12" fmla="*/ 2147483646 w 3567"/>
                <a:gd name="T13" fmla="*/ 2147483646 h 6399"/>
                <a:gd name="T14" fmla="*/ 2147483646 w 3567"/>
                <a:gd name="T15" fmla="*/ 2147483646 h 6399"/>
                <a:gd name="T16" fmla="*/ 2147483646 w 3567"/>
                <a:gd name="T17" fmla="*/ 2147483646 h 6399"/>
                <a:gd name="T18" fmla="*/ 2147483646 w 3567"/>
                <a:gd name="T19" fmla="*/ 2147483646 h 6399"/>
                <a:gd name="T20" fmla="*/ 2147483646 w 3567"/>
                <a:gd name="T21" fmla="*/ 2147483646 h 6399"/>
                <a:gd name="T22" fmla="*/ 2147483646 w 3567"/>
                <a:gd name="T23" fmla="*/ 2147483646 h 6399"/>
                <a:gd name="T24" fmla="*/ 2147483646 w 3567"/>
                <a:gd name="T25" fmla="*/ 2147483646 h 6399"/>
                <a:gd name="T26" fmla="*/ 2147483646 w 3567"/>
                <a:gd name="T27" fmla="*/ 2147483646 h 6399"/>
                <a:gd name="T28" fmla="*/ 2147483646 w 3567"/>
                <a:gd name="T29" fmla="*/ 2147483646 h 6399"/>
                <a:gd name="T30" fmla="*/ 2147483646 w 3567"/>
                <a:gd name="T31" fmla="*/ 2147483646 h 6399"/>
                <a:gd name="T32" fmla="*/ 2147483646 w 3567"/>
                <a:gd name="T33" fmla="*/ 2147483646 h 6399"/>
                <a:gd name="T34" fmla="*/ 2147483646 w 3567"/>
                <a:gd name="T35" fmla="*/ 2147483646 h 6399"/>
                <a:gd name="T36" fmla="*/ 2147483646 w 3567"/>
                <a:gd name="T37" fmla="*/ 2147483646 h 6399"/>
                <a:gd name="T38" fmla="*/ 2147483646 w 3567"/>
                <a:gd name="T39" fmla="*/ 2147483646 h 6399"/>
                <a:gd name="T40" fmla="*/ 2147483646 w 3567"/>
                <a:gd name="T41" fmla="*/ 2147483646 h 6399"/>
                <a:gd name="T42" fmla="*/ 2147483646 w 3567"/>
                <a:gd name="T43" fmla="*/ 2147483646 h 6399"/>
                <a:gd name="T44" fmla="*/ 2147483646 w 3567"/>
                <a:gd name="T45" fmla="*/ 2147483646 h 6399"/>
                <a:gd name="T46" fmla="*/ 2147483646 w 3567"/>
                <a:gd name="T47" fmla="*/ 2147483646 h 6399"/>
                <a:gd name="T48" fmla="*/ 2147483646 w 3567"/>
                <a:gd name="T49" fmla="*/ 2147483646 h 6399"/>
                <a:gd name="T50" fmla="*/ 2147483646 w 3567"/>
                <a:gd name="T51" fmla="*/ 2147483646 h 6399"/>
                <a:gd name="T52" fmla="*/ 2147483646 w 3567"/>
                <a:gd name="T53" fmla="*/ 2147483646 h 6399"/>
                <a:gd name="T54" fmla="*/ 2147483646 w 3567"/>
                <a:gd name="T55" fmla="*/ 2147483646 h 6399"/>
                <a:gd name="T56" fmla="*/ 2147483646 w 3567"/>
                <a:gd name="T57" fmla="*/ 2147483646 h 6399"/>
                <a:gd name="T58" fmla="*/ 2147483646 w 3567"/>
                <a:gd name="T59" fmla="*/ 2147483646 h 6399"/>
                <a:gd name="T60" fmla="*/ 2147483646 w 3567"/>
                <a:gd name="T61" fmla="*/ 2147483646 h 6399"/>
                <a:gd name="T62" fmla="*/ 2147483646 w 3567"/>
                <a:gd name="T63" fmla="*/ 2147483646 h 6399"/>
                <a:gd name="T64" fmla="*/ 2147483646 w 3567"/>
                <a:gd name="T65" fmla="*/ 2147483646 h 6399"/>
                <a:gd name="T66" fmla="*/ 2147483646 w 3567"/>
                <a:gd name="T67" fmla="*/ 2147483646 h 6399"/>
                <a:gd name="T68" fmla="*/ 2147483646 w 3567"/>
                <a:gd name="T69" fmla="*/ 2147483646 h 6399"/>
                <a:gd name="T70" fmla="*/ 2147483646 w 3567"/>
                <a:gd name="T71" fmla="*/ 2147483646 h 6399"/>
                <a:gd name="T72" fmla="*/ 2147483646 w 3567"/>
                <a:gd name="T73" fmla="*/ 2147483646 h 6399"/>
                <a:gd name="T74" fmla="*/ 2147483646 w 3567"/>
                <a:gd name="T75" fmla="*/ 2147483646 h 6399"/>
                <a:gd name="T76" fmla="*/ 2147483646 w 3567"/>
                <a:gd name="T77" fmla="*/ 2147483646 h 6399"/>
                <a:gd name="T78" fmla="*/ 2147483646 w 3567"/>
                <a:gd name="T79" fmla="*/ 2147483646 h 6399"/>
                <a:gd name="T80" fmla="*/ 2147483646 w 3567"/>
                <a:gd name="T81" fmla="*/ 2147483646 h 6399"/>
                <a:gd name="T82" fmla="*/ 2147483646 w 3567"/>
                <a:gd name="T83" fmla="*/ 2147483646 h 6399"/>
                <a:gd name="T84" fmla="*/ 2147483646 w 3567"/>
                <a:gd name="T85" fmla="*/ 2147483646 h 6399"/>
                <a:gd name="T86" fmla="*/ 2147483646 w 3567"/>
                <a:gd name="T87" fmla="*/ 2147483646 h 6399"/>
                <a:gd name="T88" fmla="*/ 2147483646 w 3567"/>
                <a:gd name="T89" fmla="*/ 2147483646 h 6399"/>
                <a:gd name="T90" fmla="*/ 2147483646 w 3567"/>
                <a:gd name="T91" fmla="*/ 2147483646 h 6399"/>
                <a:gd name="T92" fmla="*/ 2147483646 w 3567"/>
                <a:gd name="T93" fmla="*/ 2147483646 h 6399"/>
                <a:gd name="T94" fmla="*/ 2147483646 w 3567"/>
                <a:gd name="T95" fmla="*/ 2147483646 h 6399"/>
                <a:gd name="T96" fmla="*/ 2147483646 w 3567"/>
                <a:gd name="T97" fmla="*/ 2147483646 h 6399"/>
                <a:gd name="T98" fmla="*/ 2147483646 w 3567"/>
                <a:gd name="T99" fmla="*/ 2147483646 h 6399"/>
                <a:gd name="T100" fmla="*/ 2147483646 w 3567"/>
                <a:gd name="T101" fmla="*/ 2147483646 h 6399"/>
                <a:gd name="T102" fmla="*/ 2147483646 w 3567"/>
                <a:gd name="T103" fmla="*/ 2147483646 h 6399"/>
                <a:gd name="T104" fmla="*/ 2147483646 w 3567"/>
                <a:gd name="T105" fmla="*/ 2147483646 h 6399"/>
                <a:gd name="T106" fmla="*/ 2147483646 w 3567"/>
                <a:gd name="T107" fmla="*/ 2147483646 h 6399"/>
                <a:gd name="T108" fmla="*/ 2147483646 w 3567"/>
                <a:gd name="T109" fmla="*/ 2147483646 h 6399"/>
                <a:gd name="T110" fmla="*/ 2147483646 w 3567"/>
                <a:gd name="T111" fmla="*/ 2147483646 h 6399"/>
                <a:gd name="T112" fmla="*/ 2147483646 w 3567"/>
                <a:gd name="T113" fmla="*/ 2147483646 h 6399"/>
                <a:gd name="T114" fmla="*/ 2147483646 w 3567"/>
                <a:gd name="T115" fmla="*/ 2147483646 h 6399"/>
                <a:gd name="T116" fmla="*/ 2147483646 w 3567"/>
                <a:gd name="T117" fmla="*/ 2147483646 h 6399"/>
                <a:gd name="T118" fmla="*/ 2147483646 w 3567"/>
                <a:gd name="T119" fmla="*/ 2147483646 h 6399"/>
                <a:gd name="T120" fmla="*/ 2147483646 w 3567"/>
                <a:gd name="T121" fmla="*/ 2147483646 h 6399"/>
                <a:gd name="T122" fmla="*/ 2147483646 w 3567"/>
                <a:gd name="T123" fmla="*/ 0 h 63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7"/>
                <a:gd name="T187" fmla="*/ 0 h 6399"/>
                <a:gd name="T188" fmla="*/ 3567 w 3567"/>
                <a:gd name="T189" fmla="*/ 6399 h 6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s-ES" sz="2000" b="1"/>
            </a:p>
          </p:txBody>
        </p:sp>
        <p:sp>
          <p:nvSpPr>
            <p:cNvPr id="29" name="Shape 598">
              <a:extLst>
                <a:ext uri="{FF2B5EF4-FFF2-40B4-BE49-F238E27FC236}">
                  <a16:creationId xmlns:a16="http://schemas.microsoft.com/office/drawing/2014/main" id="{952BCF54-C5B4-40B3-AB7C-3E7AD2017315}"/>
                </a:ext>
              </a:extLst>
            </p:cNvPr>
            <p:cNvSpPr>
              <a:spLocks noChangeArrowheads="1"/>
            </p:cNvSpPr>
            <p:nvPr/>
          </p:nvSpPr>
          <p:spPr bwMode="auto">
            <a:xfrm>
              <a:off x="5619100" y="5194175"/>
              <a:ext cx="161850" cy="89775"/>
            </a:xfrm>
            <a:custGeom>
              <a:avLst/>
              <a:gdLst>
                <a:gd name="T0" fmla="*/ 2147483646 w 6474"/>
                <a:gd name="T1" fmla="*/ 0 h 3591"/>
                <a:gd name="T2" fmla="*/ 2147483646 w 6474"/>
                <a:gd name="T3" fmla="*/ 2147483646 h 3591"/>
                <a:gd name="T4" fmla="*/ 2147483646 w 6474"/>
                <a:gd name="T5" fmla="*/ 2147483646 h 3591"/>
                <a:gd name="T6" fmla="*/ 2147483646 w 6474"/>
                <a:gd name="T7" fmla="*/ 2147483646 h 3591"/>
                <a:gd name="T8" fmla="*/ 2147483646 w 6474"/>
                <a:gd name="T9" fmla="*/ 2147483646 h 3591"/>
                <a:gd name="T10" fmla="*/ 2147483646 w 6474"/>
                <a:gd name="T11" fmla="*/ 2147483646 h 3591"/>
                <a:gd name="T12" fmla="*/ 2147483646 w 6474"/>
                <a:gd name="T13" fmla="*/ 2147483646 h 3591"/>
                <a:gd name="T14" fmla="*/ 2147483646 w 6474"/>
                <a:gd name="T15" fmla="*/ 2147483646 h 3591"/>
                <a:gd name="T16" fmla="*/ 2147483646 w 6474"/>
                <a:gd name="T17" fmla="*/ 2147483646 h 3591"/>
                <a:gd name="T18" fmla="*/ 2147483646 w 6474"/>
                <a:gd name="T19" fmla="*/ 2147483646 h 3591"/>
                <a:gd name="T20" fmla="*/ 2147483646 w 6474"/>
                <a:gd name="T21" fmla="*/ 2147483646 h 3591"/>
                <a:gd name="T22" fmla="*/ 2147483646 w 6474"/>
                <a:gd name="T23" fmla="*/ 2147483646 h 3591"/>
                <a:gd name="T24" fmla="*/ 2147483646 w 6474"/>
                <a:gd name="T25" fmla="*/ 2147483646 h 3591"/>
                <a:gd name="T26" fmla="*/ 2147483646 w 6474"/>
                <a:gd name="T27" fmla="*/ 2147483646 h 3591"/>
                <a:gd name="T28" fmla="*/ 2147483646 w 6474"/>
                <a:gd name="T29" fmla="*/ 2147483646 h 3591"/>
                <a:gd name="T30" fmla="*/ 2147483646 w 6474"/>
                <a:gd name="T31" fmla="*/ 2147483646 h 3591"/>
                <a:gd name="T32" fmla="*/ 2147483646 w 6474"/>
                <a:gd name="T33" fmla="*/ 2147483646 h 3591"/>
                <a:gd name="T34" fmla="*/ 2147483646 w 6474"/>
                <a:gd name="T35" fmla="*/ 2147483646 h 3591"/>
                <a:gd name="T36" fmla="*/ 2147483646 w 6474"/>
                <a:gd name="T37" fmla="*/ 2147483646 h 3591"/>
                <a:gd name="T38" fmla="*/ 2147483646 w 6474"/>
                <a:gd name="T39" fmla="*/ 2147483646 h 3591"/>
                <a:gd name="T40" fmla="*/ 2147483646 w 6474"/>
                <a:gd name="T41" fmla="*/ 2147483646 h 3591"/>
                <a:gd name="T42" fmla="*/ 2147483646 w 6474"/>
                <a:gd name="T43" fmla="*/ 2147483646 h 3591"/>
                <a:gd name="T44" fmla="*/ 2147483646 w 6474"/>
                <a:gd name="T45" fmla="*/ 2147483646 h 3591"/>
                <a:gd name="T46" fmla="*/ 2147483646 w 6474"/>
                <a:gd name="T47" fmla="*/ 2147483646 h 3591"/>
                <a:gd name="T48" fmla="*/ 2147483646 w 6474"/>
                <a:gd name="T49" fmla="*/ 2147483646 h 3591"/>
                <a:gd name="T50" fmla="*/ 2147483646 w 6474"/>
                <a:gd name="T51" fmla="*/ 2147483646 h 3591"/>
                <a:gd name="T52" fmla="*/ 2147483646 w 6474"/>
                <a:gd name="T53" fmla="*/ 2147483646 h 3591"/>
                <a:gd name="T54" fmla="*/ 2147483646 w 6474"/>
                <a:gd name="T55" fmla="*/ 2147483646 h 3591"/>
                <a:gd name="T56" fmla="*/ 2147483646 w 6474"/>
                <a:gd name="T57" fmla="*/ 2147483646 h 3591"/>
                <a:gd name="T58" fmla="*/ 2147483646 w 6474"/>
                <a:gd name="T59" fmla="*/ 2147483646 h 3591"/>
                <a:gd name="T60" fmla="*/ 2147483646 w 6474"/>
                <a:gd name="T61" fmla="*/ 2147483646 h 3591"/>
                <a:gd name="T62" fmla="*/ 2147483646 w 6474"/>
                <a:gd name="T63" fmla="*/ 2147483646 h 3591"/>
                <a:gd name="T64" fmla="*/ 2147483646 w 6474"/>
                <a:gd name="T65" fmla="*/ 2147483646 h 3591"/>
                <a:gd name="T66" fmla="*/ 2147483646 w 6474"/>
                <a:gd name="T67" fmla="*/ 2147483646 h 3591"/>
                <a:gd name="T68" fmla="*/ 2147483646 w 6474"/>
                <a:gd name="T69" fmla="*/ 2147483646 h 3591"/>
                <a:gd name="T70" fmla="*/ 2147483646 w 6474"/>
                <a:gd name="T71" fmla="*/ 2147483646 h 3591"/>
                <a:gd name="T72" fmla="*/ 2147483646 w 6474"/>
                <a:gd name="T73" fmla="*/ 2147483646 h 3591"/>
                <a:gd name="T74" fmla="*/ 2147483646 w 6474"/>
                <a:gd name="T75" fmla="*/ 2147483646 h 3591"/>
                <a:gd name="T76" fmla="*/ 2147483646 w 6474"/>
                <a:gd name="T77" fmla="*/ 2147483646 h 3591"/>
                <a:gd name="T78" fmla="*/ 2147483646 w 6474"/>
                <a:gd name="T79" fmla="*/ 2147483646 h 3591"/>
                <a:gd name="T80" fmla="*/ 2147483646 w 6474"/>
                <a:gd name="T81" fmla="*/ 2147483646 h 3591"/>
                <a:gd name="T82" fmla="*/ 2147483646 w 6474"/>
                <a:gd name="T83" fmla="*/ 2147483646 h 3591"/>
                <a:gd name="T84" fmla="*/ 2147483646 w 6474"/>
                <a:gd name="T85" fmla="*/ 2147483646 h 3591"/>
                <a:gd name="T86" fmla="*/ 2147483646 w 6474"/>
                <a:gd name="T87" fmla="*/ 2147483646 h 3591"/>
                <a:gd name="T88" fmla="*/ 2147483646 w 6474"/>
                <a:gd name="T89" fmla="*/ 2147483646 h 3591"/>
                <a:gd name="T90" fmla="*/ 2147483646 w 6474"/>
                <a:gd name="T91" fmla="*/ 2147483646 h 3591"/>
                <a:gd name="T92" fmla="*/ 2147483646 w 6474"/>
                <a:gd name="T93" fmla="*/ 2147483646 h 3591"/>
                <a:gd name="T94" fmla="*/ 2147483646 w 6474"/>
                <a:gd name="T95" fmla="*/ 2147483646 h 3591"/>
                <a:gd name="T96" fmla="*/ 2147483646 w 6474"/>
                <a:gd name="T97" fmla="*/ 2147483646 h 3591"/>
                <a:gd name="T98" fmla="*/ 2147483646 w 6474"/>
                <a:gd name="T99" fmla="*/ 2147483646 h 3591"/>
                <a:gd name="T100" fmla="*/ 2147483646 w 6474"/>
                <a:gd name="T101" fmla="*/ 2147483646 h 3591"/>
                <a:gd name="T102" fmla="*/ 2147483646 w 6474"/>
                <a:gd name="T103" fmla="*/ 2147483646 h 3591"/>
                <a:gd name="T104" fmla="*/ 2147483646 w 6474"/>
                <a:gd name="T105" fmla="*/ 2147483646 h 3591"/>
                <a:gd name="T106" fmla="*/ 2147483646 w 6474"/>
                <a:gd name="T107" fmla="*/ 2147483646 h 3591"/>
                <a:gd name="T108" fmla="*/ 2147483646 w 6474"/>
                <a:gd name="T109" fmla="*/ 2147483646 h 3591"/>
                <a:gd name="T110" fmla="*/ 2147483646 w 6474"/>
                <a:gd name="T111" fmla="*/ 2147483646 h 3591"/>
                <a:gd name="T112" fmla="*/ 2147483646 w 6474"/>
                <a:gd name="T113" fmla="*/ 2147483646 h 3591"/>
                <a:gd name="T114" fmla="*/ 2147483646 w 6474"/>
                <a:gd name="T115" fmla="*/ 2147483646 h 3591"/>
                <a:gd name="T116" fmla="*/ 2147483646 w 6474"/>
                <a:gd name="T117" fmla="*/ 2147483646 h 3591"/>
                <a:gd name="T118" fmla="*/ 2147483646 w 6474"/>
                <a:gd name="T119" fmla="*/ 2147483646 h 3591"/>
                <a:gd name="T120" fmla="*/ 2147483646 w 6474"/>
                <a:gd name="T121" fmla="*/ 2147483646 h 3591"/>
                <a:gd name="T122" fmla="*/ 2147483646 w 6474"/>
                <a:gd name="T123" fmla="*/ 2147483646 h 3591"/>
                <a:gd name="T124" fmla="*/ 2147483646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74"/>
                <a:gd name="T190" fmla="*/ 0 h 3591"/>
                <a:gd name="T191" fmla="*/ 6474 w 6474"/>
                <a:gd name="T192" fmla="*/ 3591 h 35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s-ES" sz="2000" b="1"/>
            </a:p>
          </p:txBody>
        </p:sp>
        <p:sp>
          <p:nvSpPr>
            <p:cNvPr id="30" name="Shape 599">
              <a:extLst>
                <a:ext uri="{FF2B5EF4-FFF2-40B4-BE49-F238E27FC236}">
                  <a16:creationId xmlns:a16="http://schemas.microsoft.com/office/drawing/2014/main" id="{40568E9A-9699-4065-9204-6F7527FEA985}"/>
                </a:ext>
              </a:extLst>
            </p:cNvPr>
            <p:cNvSpPr>
              <a:spLocks noChangeArrowheads="1"/>
            </p:cNvSpPr>
            <p:nvPr/>
          </p:nvSpPr>
          <p:spPr bwMode="auto">
            <a:xfrm>
              <a:off x="5420075" y="5116000"/>
              <a:ext cx="189300" cy="189925"/>
            </a:xfrm>
            <a:custGeom>
              <a:avLst/>
              <a:gdLst>
                <a:gd name="T0" fmla="*/ 2147483646 w 7572"/>
                <a:gd name="T1" fmla="*/ 2147483646 h 7597"/>
                <a:gd name="T2" fmla="*/ 2147483646 w 7572"/>
                <a:gd name="T3" fmla="*/ 2147483646 h 7597"/>
                <a:gd name="T4" fmla="*/ 2147483646 w 7572"/>
                <a:gd name="T5" fmla="*/ 2147483646 h 7597"/>
                <a:gd name="T6" fmla="*/ 2147483646 w 7572"/>
                <a:gd name="T7" fmla="*/ 2147483646 h 7597"/>
                <a:gd name="T8" fmla="*/ 2147483646 w 7572"/>
                <a:gd name="T9" fmla="*/ 2147483646 h 7597"/>
                <a:gd name="T10" fmla="*/ 2147483646 w 7572"/>
                <a:gd name="T11" fmla="*/ 2147483646 h 7597"/>
                <a:gd name="T12" fmla="*/ 2147483646 w 7572"/>
                <a:gd name="T13" fmla="*/ 2147483646 h 7597"/>
                <a:gd name="T14" fmla="*/ 2147483646 w 7572"/>
                <a:gd name="T15" fmla="*/ 2147483646 h 7597"/>
                <a:gd name="T16" fmla="*/ 2147483646 w 7572"/>
                <a:gd name="T17" fmla="*/ 2147483646 h 7597"/>
                <a:gd name="T18" fmla="*/ 2147483646 w 7572"/>
                <a:gd name="T19" fmla="*/ 2147483646 h 7597"/>
                <a:gd name="T20" fmla="*/ 2147483646 w 7572"/>
                <a:gd name="T21" fmla="*/ 2147483646 h 7597"/>
                <a:gd name="T22" fmla="*/ 2147483646 w 7572"/>
                <a:gd name="T23" fmla="*/ 2147483646 h 7597"/>
                <a:gd name="T24" fmla="*/ 2147483646 w 7572"/>
                <a:gd name="T25" fmla="*/ 2147483646 h 7597"/>
                <a:gd name="T26" fmla="*/ 2147483646 w 7572"/>
                <a:gd name="T27" fmla="*/ 2147483646 h 7597"/>
                <a:gd name="T28" fmla="*/ 2147483646 w 7572"/>
                <a:gd name="T29" fmla="*/ 2147483646 h 7597"/>
                <a:gd name="T30" fmla="*/ 2147483646 w 7572"/>
                <a:gd name="T31" fmla="*/ 2147483646 h 7597"/>
                <a:gd name="T32" fmla="*/ 2147483646 w 7572"/>
                <a:gd name="T33" fmla="*/ 2147483646 h 7597"/>
                <a:gd name="T34" fmla="*/ 2147483646 w 7572"/>
                <a:gd name="T35" fmla="*/ 2147483646 h 7597"/>
                <a:gd name="T36" fmla="*/ 2147483646 w 7572"/>
                <a:gd name="T37" fmla="*/ 2147483646 h 7597"/>
                <a:gd name="T38" fmla="*/ 2147483646 w 7572"/>
                <a:gd name="T39" fmla="*/ 2147483646 h 7597"/>
                <a:gd name="T40" fmla="*/ 2147483646 w 7572"/>
                <a:gd name="T41" fmla="*/ 2147483646 h 7597"/>
                <a:gd name="T42" fmla="*/ 2147483646 w 7572"/>
                <a:gd name="T43" fmla="*/ 2147483646 h 7597"/>
                <a:gd name="T44" fmla="*/ 2147483646 w 7572"/>
                <a:gd name="T45" fmla="*/ 2147483646 h 7597"/>
                <a:gd name="T46" fmla="*/ 2147483646 w 7572"/>
                <a:gd name="T47" fmla="*/ 2147483646 h 7597"/>
                <a:gd name="T48" fmla="*/ 2147483646 w 7572"/>
                <a:gd name="T49" fmla="*/ 2147483646 h 7597"/>
                <a:gd name="T50" fmla="*/ 2147483646 w 7572"/>
                <a:gd name="T51" fmla="*/ 2147483646 h 7597"/>
                <a:gd name="T52" fmla="*/ 2147483646 w 7572"/>
                <a:gd name="T53" fmla="*/ 2147483646 h 7597"/>
                <a:gd name="T54" fmla="*/ 2147483646 w 7572"/>
                <a:gd name="T55" fmla="*/ 2147483646 h 7597"/>
                <a:gd name="T56" fmla="*/ 2147483646 w 7572"/>
                <a:gd name="T57" fmla="*/ 2147483646 h 7597"/>
                <a:gd name="T58" fmla="*/ 2147483646 w 7572"/>
                <a:gd name="T59" fmla="*/ 2147483646 h 7597"/>
                <a:gd name="T60" fmla="*/ 2147483646 w 7572"/>
                <a:gd name="T61" fmla="*/ 2147483646 h 7597"/>
                <a:gd name="T62" fmla="*/ 2147483646 w 7572"/>
                <a:gd name="T63" fmla="*/ 2147483646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72"/>
                <a:gd name="T97" fmla="*/ 0 h 7597"/>
                <a:gd name="T98" fmla="*/ 7572 w 7572"/>
                <a:gd name="T99" fmla="*/ 7597 h 75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s-ES" sz="2000" b="1"/>
            </a:p>
          </p:txBody>
        </p:sp>
      </p:grpSp>
      <p:grpSp>
        <p:nvGrpSpPr>
          <p:cNvPr id="31" name="Shape 493">
            <a:extLst>
              <a:ext uri="{FF2B5EF4-FFF2-40B4-BE49-F238E27FC236}">
                <a16:creationId xmlns:a16="http://schemas.microsoft.com/office/drawing/2014/main" id="{D44956C1-1DF4-44F9-B6CD-97A26C315C05}"/>
              </a:ext>
            </a:extLst>
          </p:cNvPr>
          <p:cNvGrpSpPr>
            <a:grpSpLocks/>
          </p:cNvGrpSpPr>
          <p:nvPr/>
        </p:nvGrpSpPr>
        <p:grpSpPr bwMode="auto">
          <a:xfrm>
            <a:off x="1685592" y="5020291"/>
            <a:ext cx="274638" cy="279400"/>
            <a:chOff x="3955900" y="2984500"/>
            <a:chExt cx="414000" cy="422525"/>
          </a:xfrm>
          <a:solidFill>
            <a:schemeClr val="accent1">
              <a:lumMod val="75000"/>
            </a:schemeClr>
          </a:solidFill>
        </p:grpSpPr>
        <p:sp>
          <p:nvSpPr>
            <p:cNvPr id="32" name="Shape 494">
              <a:extLst>
                <a:ext uri="{FF2B5EF4-FFF2-40B4-BE49-F238E27FC236}">
                  <a16:creationId xmlns:a16="http://schemas.microsoft.com/office/drawing/2014/main" id="{220FA038-F28F-4F50-BFA7-53C9E66EFDFF}"/>
                </a:ext>
              </a:extLst>
            </p:cNvPr>
            <p:cNvSpPr>
              <a:spLocks noChangeArrowheads="1"/>
            </p:cNvSpPr>
            <p:nvPr/>
          </p:nvSpPr>
          <p:spPr bwMode="auto">
            <a:xfrm>
              <a:off x="3955900" y="2984500"/>
              <a:ext cx="315700" cy="315675"/>
            </a:xfrm>
            <a:custGeom>
              <a:avLst/>
              <a:gdLst>
                <a:gd name="T0" fmla="*/ 2147483646 w 12628"/>
                <a:gd name="T1" fmla="*/ 2147483646 h 12627"/>
                <a:gd name="T2" fmla="*/ 2147483646 w 12628"/>
                <a:gd name="T3" fmla="*/ 2147483646 h 12627"/>
                <a:gd name="T4" fmla="*/ 2147483646 w 12628"/>
                <a:gd name="T5" fmla="*/ 2147483646 h 12627"/>
                <a:gd name="T6" fmla="*/ 2147483646 w 12628"/>
                <a:gd name="T7" fmla="*/ 2147483646 h 12627"/>
                <a:gd name="T8" fmla="*/ 2147483646 w 12628"/>
                <a:gd name="T9" fmla="*/ 2147483646 h 12627"/>
                <a:gd name="T10" fmla="*/ 2147483646 w 12628"/>
                <a:gd name="T11" fmla="*/ 2147483646 h 12627"/>
                <a:gd name="T12" fmla="*/ 2147483646 w 12628"/>
                <a:gd name="T13" fmla="*/ 2147483646 h 12627"/>
                <a:gd name="T14" fmla="*/ 2147483646 w 12628"/>
                <a:gd name="T15" fmla="*/ 2147483646 h 12627"/>
                <a:gd name="T16" fmla="*/ 2147483646 w 12628"/>
                <a:gd name="T17" fmla="*/ 2147483646 h 12627"/>
                <a:gd name="T18" fmla="*/ 2147483646 w 12628"/>
                <a:gd name="T19" fmla="*/ 2147483646 h 12627"/>
                <a:gd name="T20" fmla="*/ 2147483646 w 12628"/>
                <a:gd name="T21" fmla="*/ 2147483646 h 12627"/>
                <a:gd name="T22" fmla="*/ 2147483646 w 12628"/>
                <a:gd name="T23" fmla="*/ 2147483646 h 12627"/>
                <a:gd name="T24" fmla="*/ 2147483646 w 12628"/>
                <a:gd name="T25" fmla="*/ 2147483646 h 12627"/>
                <a:gd name="T26" fmla="*/ 2147483646 w 12628"/>
                <a:gd name="T27" fmla="*/ 2147483646 h 12627"/>
                <a:gd name="T28" fmla="*/ 2147483646 w 12628"/>
                <a:gd name="T29" fmla="*/ 2147483646 h 12627"/>
                <a:gd name="T30" fmla="*/ 2147483646 w 12628"/>
                <a:gd name="T31" fmla="*/ 2147483646 h 12627"/>
                <a:gd name="T32" fmla="*/ 2147483646 w 12628"/>
                <a:gd name="T33" fmla="*/ 2147483646 h 12627"/>
                <a:gd name="T34" fmla="*/ 2147483646 w 12628"/>
                <a:gd name="T35" fmla="*/ 2147483646 h 12627"/>
                <a:gd name="T36" fmla="*/ 2147483646 w 12628"/>
                <a:gd name="T37" fmla="*/ 2147483646 h 12627"/>
                <a:gd name="T38" fmla="*/ 2147483646 w 12628"/>
                <a:gd name="T39" fmla="*/ 2147483646 h 12627"/>
                <a:gd name="T40" fmla="*/ 2147483646 w 12628"/>
                <a:gd name="T41" fmla="*/ 2147483646 h 12627"/>
                <a:gd name="T42" fmla="*/ 2147483646 w 12628"/>
                <a:gd name="T43" fmla="*/ 0 h 12627"/>
                <a:gd name="T44" fmla="*/ 2147483646 w 12628"/>
                <a:gd name="T45" fmla="*/ 2147483646 h 12627"/>
                <a:gd name="T46" fmla="*/ 2147483646 w 12628"/>
                <a:gd name="T47" fmla="*/ 2147483646 h 12627"/>
                <a:gd name="T48" fmla="*/ 2147483646 w 12628"/>
                <a:gd name="T49" fmla="*/ 2147483646 h 12627"/>
                <a:gd name="T50" fmla="*/ 2147483646 w 12628"/>
                <a:gd name="T51" fmla="*/ 2147483646 h 12627"/>
                <a:gd name="T52" fmla="*/ 2147483646 w 12628"/>
                <a:gd name="T53" fmla="*/ 2147483646 h 12627"/>
                <a:gd name="T54" fmla="*/ 2147483646 w 12628"/>
                <a:gd name="T55" fmla="*/ 2147483646 h 12627"/>
                <a:gd name="T56" fmla="*/ 2147483646 w 12628"/>
                <a:gd name="T57" fmla="*/ 2147483646 h 12627"/>
                <a:gd name="T58" fmla="*/ 2147483646 w 12628"/>
                <a:gd name="T59" fmla="*/ 2147483646 h 12627"/>
                <a:gd name="T60" fmla="*/ 2147483646 w 12628"/>
                <a:gd name="T61" fmla="*/ 2147483646 h 12627"/>
                <a:gd name="T62" fmla="*/ 2147483646 w 12628"/>
                <a:gd name="T63" fmla="*/ 2147483646 h 12627"/>
                <a:gd name="T64" fmla="*/ 2147483646 w 12628"/>
                <a:gd name="T65" fmla="*/ 2147483646 h 12627"/>
                <a:gd name="T66" fmla="*/ 2147483646 w 12628"/>
                <a:gd name="T67" fmla="*/ 2147483646 h 12627"/>
                <a:gd name="T68" fmla="*/ 2147483646 w 12628"/>
                <a:gd name="T69" fmla="*/ 2147483646 h 12627"/>
                <a:gd name="T70" fmla="*/ 2147483646 w 12628"/>
                <a:gd name="T71" fmla="*/ 2147483646 h 12627"/>
                <a:gd name="T72" fmla="*/ 2147483646 w 12628"/>
                <a:gd name="T73" fmla="*/ 2147483646 h 12627"/>
                <a:gd name="T74" fmla="*/ 2147483646 w 12628"/>
                <a:gd name="T75" fmla="*/ 2147483646 h 12627"/>
                <a:gd name="T76" fmla="*/ 2147483646 w 12628"/>
                <a:gd name="T77" fmla="*/ 2147483646 h 12627"/>
                <a:gd name="T78" fmla="*/ 2147483646 w 12628"/>
                <a:gd name="T79" fmla="*/ 2147483646 h 12627"/>
                <a:gd name="T80" fmla="*/ 2147483646 w 12628"/>
                <a:gd name="T81" fmla="*/ 2147483646 h 12627"/>
                <a:gd name="T82" fmla="*/ 2147483646 w 12628"/>
                <a:gd name="T83" fmla="*/ 2147483646 h 12627"/>
                <a:gd name="T84" fmla="*/ 2147483646 w 12628"/>
                <a:gd name="T85" fmla="*/ 2147483646 h 12627"/>
                <a:gd name="T86" fmla="*/ 2147483646 w 12628"/>
                <a:gd name="T87" fmla="*/ 2147483646 h 12627"/>
                <a:gd name="T88" fmla="*/ 2147483646 w 12628"/>
                <a:gd name="T89" fmla="*/ 2147483646 h 12627"/>
                <a:gd name="T90" fmla="*/ 2147483646 w 12628"/>
                <a:gd name="T91" fmla="*/ 2147483646 h 12627"/>
                <a:gd name="T92" fmla="*/ 2147483646 w 12628"/>
                <a:gd name="T93" fmla="*/ 2147483646 h 12627"/>
                <a:gd name="T94" fmla="*/ 2147483646 w 12628"/>
                <a:gd name="T95" fmla="*/ 2147483646 h 12627"/>
                <a:gd name="T96" fmla="*/ 2147483646 w 12628"/>
                <a:gd name="T97" fmla="*/ 2147483646 h 12627"/>
                <a:gd name="T98" fmla="*/ 2147483646 w 12628"/>
                <a:gd name="T99" fmla="*/ 2147483646 h 12627"/>
                <a:gd name="T100" fmla="*/ 2147483646 w 12628"/>
                <a:gd name="T101" fmla="*/ 2147483646 h 12627"/>
                <a:gd name="T102" fmla="*/ 2147483646 w 12628"/>
                <a:gd name="T103" fmla="*/ 2147483646 h 12627"/>
                <a:gd name="T104" fmla="*/ 2147483646 w 12628"/>
                <a:gd name="T105" fmla="*/ 2147483646 h 12627"/>
                <a:gd name="T106" fmla="*/ 2147483646 w 12628"/>
                <a:gd name="T107" fmla="*/ 2147483646 h 12627"/>
                <a:gd name="T108" fmla="*/ 2147483646 w 12628"/>
                <a:gd name="T109" fmla="*/ 2147483646 h 12627"/>
                <a:gd name="T110" fmla="*/ 2147483646 w 12628"/>
                <a:gd name="T111" fmla="*/ 2147483646 h 12627"/>
                <a:gd name="T112" fmla="*/ 2147483646 w 12628"/>
                <a:gd name="T113" fmla="*/ 2147483646 h 12627"/>
                <a:gd name="T114" fmla="*/ 2147483646 w 12628"/>
                <a:gd name="T115" fmla="*/ 2147483646 h 12627"/>
                <a:gd name="T116" fmla="*/ 2147483646 w 12628"/>
                <a:gd name="T117" fmla="*/ 0 h 126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628"/>
                <a:gd name="T178" fmla="*/ 0 h 12627"/>
                <a:gd name="T179" fmla="*/ 12628 w 12628"/>
                <a:gd name="T180" fmla="*/ 12627 h 126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s-ES" sz="2000" b="1"/>
            </a:p>
          </p:txBody>
        </p:sp>
        <p:sp>
          <p:nvSpPr>
            <p:cNvPr id="33" name="Shape 495">
              <a:extLst>
                <a:ext uri="{FF2B5EF4-FFF2-40B4-BE49-F238E27FC236}">
                  <a16:creationId xmlns:a16="http://schemas.microsoft.com/office/drawing/2014/main" id="{1D42D0B2-0845-458F-8BC3-BB86B68596F5}"/>
                </a:ext>
              </a:extLst>
            </p:cNvPr>
            <p:cNvSpPr>
              <a:spLocks noChangeArrowheads="1"/>
            </p:cNvSpPr>
            <p:nvPr/>
          </p:nvSpPr>
          <p:spPr bwMode="auto">
            <a:xfrm>
              <a:off x="3992525" y="3021125"/>
              <a:ext cx="242425" cy="242425"/>
            </a:xfrm>
            <a:custGeom>
              <a:avLst/>
              <a:gdLst>
                <a:gd name="T0" fmla="*/ 2147483646 w 9697"/>
                <a:gd name="T1" fmla="*/ 2147483646 h 9697"/>
                <a:gd name="T2" fmla="*/ 2147483646 w 9697"/>
                <a:gd name="T3" fmla="*/ 2147483646 h 9697"/>
                <a:gd name="T4" fmla="*/ 2147483646 w 9697"/>
                <a:gd name="T5" fmla="*/ 2147483646 h 9697"/>
                <a:gd name="T6" fmla="*/ 2147483646 w 9697"/>
                <a:gd name="T7" fmla="*/ 2147483646 h 9697"/>
                <a:gd name="T8" fmla="*/ 2147483646 w 9697"/>
                <a:gd name="T9" fmla="*/ 2147483646 h 9697"/>
                <a:gd name="T10" fmla="*/ 2147483646 w 9697"/>
                <a:gd name="T11" fmla="*/ 2147483646 h 9697"/>
                <a:gd name="T12" fmla="*/ 2147483646 w 9697"/>
                <a:gd name="T13" fmla="*/ 2147483646 h 9697"/>
                <a:gd name="T14" fmla="*/ 2147483646 w 9697"/>
                <a:gd name="T15" fmla="*/ 2147483646 h 9697"/>
                <a:gd name="T16" fmla="*/ 2147483646 w 9697"/>
                <a:gd name="T17" fmla="*/ 2147483646 h 9697"/>
                <a:gd name="T18" fmla="*/ 2147483646 w 9697"/>
                <a:gd name="T19" fmla="*/ 2147483646 h 9697"/>
                <a:gd name="T20" fmla="*/ 2147483646 w 9697"/>
                <a:gd name="T21" fmla="*/ 2147483646 h 9697"/>
                <a:gd name="T22" fmla="*/ 2147483646 w 9697"/>
                <a:gd name="T23" fmla="*/ 2147483646 h 9697"/>
                <a:gd name="T24" fmla="*/ 2147483646 w 9697"/>
                <a:gd name="T25" fmla="*/ 2147483646 h 9697"/>
                <a:gd name="T26" fmla="*/ 2147483646 w 9697"/>
                <a:gd name="T27" fmla="*/ 2147483646 h 9697"/>
                <a:gd name="T28" fmla="*/ 2147483646 w 9697"/>
                <a:gd name="T29" fmla="*/ 2147483646 h 9697"/>
                <a:gd name="T30" fmla="*/ 2147483646 w 9697"/>
                <a:gd name="T31" fmla="*/ 2147483646 h 9697"/>
                <a:gd name="T32" fmla="*/ 2147483646 w 9697"/>
                <a:gd name="T33" fmla="*/ 2147483646 h 9697"/>
                <a:gd name="T34" fmla="*/ 2147483646 w 9697"/>
                <a:gd name="T35" fmla="*/ 2147483646 h 9697"/>
                <a:gd name="T36" fmla="*/ 2147483646 w 9697"/>
                <a:gd name="T37" fmla="*/ 2147483646 h 9697"/>
                <a:gd name="T38" fmla="*/ 2147483646 w 9697"/>
                <a:gd name="T39" fmla="*/ 2147483646 h 9697"/>
                <a:gd name="T40" fmla="*/ 2147483646 w 9697"/>
                <a:gd name="T41" fmla="*/ 2147483646 h 9697"/>
                <a:gd name="T42" fmla="*/ 2147483646 w 9697"/>
                <a:gd name="T43" fmla="*/ 2147483646 h 9697"/>
                <a:gd name="T44" fmla="*/ 2147483646 w 9697"/>
                <a:gd name="T45" fmla="*/ 2147483646 h 9697"/>
                <a:gd name="T46" fmla="*/ 2147483646 w 9697"/>
                <a:gd name="T47" fmla="*/ 2147483646 h 9697"/>
                <a:gd name="T48" fmla="*/ 2147483646 w 9697"/>
                <a:gd name="T49" fmla="*/ 2147483646 h 9697"/>
                <a:gd name="T50" fmla="*/ 2147483646 w 9697"/>
                <a:gd name="T51" fmla="*/ 2147483646 h 9697"/>
                <a:gd name="T52" fmla="*/ 2147483646 w 9697"/>
                <a:gd name="T53" fmla="*/ 2147483646 h 9697"/>
                <a:gd name="T54" fmla="*/ 2147483646 w 9697"/>
                <a:gd name="T55" fmla="*/ 2147483646 h 9697"/>
                <a:gd name="T56" fmla="*/ 2147483646 w 9697"/>
                <a:gd name="T57" fmla="*/ 2147483646 h 9697"/>
                <a:gd name="T58" fmla="*/ 2147483646 w 9697"/>
                <a:gd name="T59" fmla="*/ 2147483646 h 9697"/>
                <a:gd name="T60" fmla="*/ 2147483646 w 9697"/>
                <a:gd name="T61" fmla="*/ 2147483646 h 9697"/>
                <a:gd name="T62" fmla="*/ 2147483646 w 9697"/>
                <a:gd name="T63" fmla="*/ 2147483646 h 9697"/>
                <a:gd name="T64" fmla="*/ 2147483646 w 9697"/>
                <a:gd name="T65" fmla="*/ 2147483646 h 9697"/>
                <a:gd name="T66" fmla="*/ 2147483646 w 9697"/>
                <a:gd name="T67" fmla="*/ 2147483646 h 9697"/>
                <a:gd name="T68" fmla="*/ 2147483646 w 9697"/>
                <a:gd name="T69" fmla="*/ 2147483646 h 9697"/>
                <a:gd name="T70" fmla="*/ 2147483646 w 9697"/>
                <a:gd name="T71" fmla="*/ 2147483646 h 9697"/>
                <a:gd name="T72" fmla="*/ 2147483646 w 9697"/>
                <a:gd name="T73" fmla="*/ 2147483646 h 9697"/>
                <a:gd name="T74" fmla="*/ 2147483646 w 9697"/>
                <a:gd name="T75" fmla="*/ 2147483646 h 9697"/>
                <a:gd name="T76" fmla="*/ 2147483646 w 9697"/>
                <a:gd name="T77" fmla="*/ 2147483646 h 9697"/>
                <a:gd name="T78" fmla="*/ 2147483646 w 9697"/>
                <a:gd name="T79" fmla="*/ 2147483646 h 9697"/>
                <a:gd name="T80" fmla="*/ 2147483646 w 9697"/>
                <a:gd name="T81" fmla="*/ 2147483646 h 9697"/>
                <a:gd name="T82" fmla="*/ 2147483646 w 9697"/>
                <a:gd name="T83" fmla="*/ 2147483646 h 9697"/>
                <a:gd name="T84" fmla="*/ 2147483646 w 9697"/>
                <a:gd name="T85" fmla="*/ 0 h 96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97"/>
                <a:gd name="T130" fmla="*/ 0 h 9697"/>
                <a:gd name="T131" fmla="*/ 9697 w 9697"/>
                <a:gd name="T132" fmla="*/ 9697 h 96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lnTo>
                    <a:pt x="4934"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s-ES" sz="2000" b="1"/>
            </a:p>
          </p:txBody>
        </p:sp>
        <p:sp>
          <p:nvSpPr>
            <p:cNvPr id="34" name="Shape 496">
              <a:extLst>
                <a:ext uri="{FF2B5EF4-FFF2-40B4-BE49-F238E27FC236}">
                  <a16:creationId xmlns:a16="http://schemas.microsoft.com/office/drawing/2014/main" id="{4C85B2A7-E0E1-483B-BBE3-2A0202F682E5}"/>
                </a:ext>
              </a:extLst>
            </p:cNvPr>
            <p:cNvSpPr>
              <a:spLocks noChangeArrowheads="1"/>
            </p:cNvSpPr>
            <p:nvPr/>
          </p:nvSpPr>
          <p:spPr bwMode="auto">
            <a:xfrm>
              <a:off x="4215400" y="3253150"/>
              <a:ext cx="154500" cy="153875"/>
            </a:xfrm>
            <a:custGeom>
              <a:avLst/>
              <a:gdLst>
                <a:gd name="T0" fmla="*/ 2147483646 w 6180"/>
                <a:gd name="T1" fmla="*/ 0 h 6155"/>
                <a:gd name="T2" fmla="*/ 2147483646 w 6180"/>
                <a:gd name="T3" fmla="*/ 2147483646 h 6155"/>
                <a:gd name="T4" fmla="*/ 2147483646 w 6180"/>
                <a:gd name="T5" fmla="*/ 2147483646 h 6155"/>
                <a:gd name="T6" fmla="*/ 2147483646 w 6180"/>
                <a:gd name="T7" fmla="*/ 2147483646 h 6155"/>
                <a:gd name="T8" fmla="*/ 0 w 6180"/>
                <a:gd name="T9" fmla="*/ 2147483646 h 6155"/>
                <a:gd name="T10" fmla="*/ 2147483646 w 6180"/>
                <a:gd name="T11" fmla="*/ 2147483646 h 6155"/>
                <a:gd name="T12" fmla="*/ 2147483646 w 6180"/>
                <a:gd name="T13" fmla="*/ 2147483646 h 6155"/>
                <a:gd name="T14" fmla="*/ 2147483646 w 6180"/>
                <a:gd name="T15" fmla="*/ 2147483646 h 6155"/>
                <a:gd name="T16" fmla="*/ 2147483646 w 6180"/>
                <a:gd name="T17" fmla="*/ 2147483646 h 6155"/>
                <a:gd name="T18" fmla="*/ 2147483646 w 6180"/>
                <a:gd name="T19" fmla="*/ 2147483646 h 6155"/>
                <a:gd name="T20" fmla="*/ 2147483646 w 6180"/>
                <a:gd name="T21" fmla="*/ 2147483646 h 6155"/>
                <a:gd name="T22" fmla="*/ 2147483646 w 6180"/>
                <a:gd name="T23" fmla="*/ 2147483646 h 6155"/>
                <a:gd name="T24" fmla="*/ 2147483646 w 6180"/>
                <a:gd name="T25" fmla="*/ 2147483646 h 6155"/>
                <a:gd name="T26" fmla="*/ 2147483646 w 6180"/>
                <a:gd name="T27" fmla="*/ 2147483646 h 6155"/>
                <a:gd name="T28" fmla="*/ 2147483646 w 6180"/>
                <a:gd name="T29" fmla="*/ 2147483646 h 6155"/>
                <a:gd name="T30" fmla="*/ 2147483646 w 6180"/>
                <a:gd name="T31" fmla="*/ 2147483646 h 6155"/>
                <a:gd name="T32" fmla="*/ 2147483646 w 6180"/>
                <a:gd name="T33" fmla="*/ 2147483646 h 6155"/>
                <a:gd name="T34" fmla="*/ 2147483646 w 6180"/>
                <a:gd name="T35" fmla="*/ 2147483646 h 6155"/>
                <a:gd name="T36" fmla="*/ 2147483646 w 6180"/>
                <a:gd name="T37" fmla="*/ 2147483646 h 6155"/>
                <a:gd name="T38" fmla="*/ 2147483646 w 6180"/>
                <a:gd name="T39" fmla="*/ 2147483646 h 6155"/>
                <a:gd name="T40" fmla="*/ 2147483646 w 6180"/>
                <a:gd name="T41" fmla="*/ 2147483646 h 6155"/>
                <a:gd name="T42" fmla="*/ 2147483646 w 6180"/>
                <a:gd name="T43" fmla="*/ 2147483646 h 6155"/>
                <a:gd name="T44" fmla="*/ 2147483646 w 6180"/>
                <a:gd name="T45" fmla="*/ 2147483646 h 6155"/>
                <a:gd name="T46" fmla="*/ 2147483646 w 6180"/>
                <a:gd name="T47" fmla="*/ 0 h 6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80"/>
                <a:gd name="T73" fmla="*/ 0 h 6155"/>
                <a:gd name="T74" fmla="*/ 6180 w 6180"/>
                <a:gd name="T75" fmla="*/ 6155 h 6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s-ES" sz="2000" b="1"/>
            </a:p>
          </p:txBody>
        </p:sp>
      </p:grpSp>
      <p:grpSp>
        <p:nvGrpSpPr>
          <p:cNvPr id="35" name="Group 62">
            <a:extLst>
              <a:ext uri="{FF2B5EF4-FFF2-40B4-BE49-F238E27FC236}">
                <a16:creationId xmlns:a16="http://schemas.microsoft.com/office/drawing/2014/main" id="{D0052F22-14E3-4ABE-BCB8-4E1A5ED20C8B}"/>
              </a:ext>
            </a:extLst>
          </p:cNvPr>
          <p:cNvGrpSpPr/>
          <p:nvPr/>
        </p:nvGrpSpPr>
        <p:grpSpPr>
          <a:xfrm>
            <a:off x="1595328" y="3987185"/>
            <a:ext cx="360000" cy="432000"/>
            <a:chOff x="2557448" y="3617913"/>
            <a:chExt cx="1112838" cy="1239838"/>
          </a:xfrm>
          <a:solidFill>
            <a:schemeClr val="accent2"/>
          </a:solidFill>
        </p:grpSpPr>
        <p:sp>
          <p:nvSpPr>
            <p:cNvPr id="36" name="Freeform 17">
              <a:extLst>
                <a:ext uri="{FF2B5EF4-FFF2-40B4-BE49-F238E27FC236}">
                  <a16:creationId xmlns:a16="http://schemas.microsoft.com/office/drawing/2014/main" id="{BC06C023-7202-4B26-84AB-B843168DF010}"/>
                </a:ext>
              </a:extLst>
            </p:cNvPr>
            <p:cNvSpPr>
              <a:spLocks/>
            </p:cNvSpPr>
            <p:nvPr/>
          </p:nvSpPr>
          <p:spPr bwMode="auto">
            <a:xfrm>
              <a:off x="2557448" y="3617913"/>
              <a:ext cx="1112838" cy="1239838"/>
            </a:xfrm>
            <a:custGeom>
              <a:avLst/>
              <a:gdLst/>
              <a:ahLst/>
              <a:cxnLst>
                <a:cxn ang="0">
                  <a:pos x="398" y="0"/>
                </a:cxn>
                <a:cxn ang="0">
                  <a:pos x="438" y="4"/>
                </a:cxn>
                <a:cxn ang="0">
                  <a:pos x="474" y="15"/>
                </a:cxn>
                <a:cxn ang="0">
                  <a:pos x="509" y="34"/>
                </a:cxn>
                <a:cxn ang="0">
                  <a:pos x="538" y="57"/>
                </a:cxn>
                <a:cxn ang="0">
                  <a:pos x="561" y="88"/>
                </a:cxn>
                <a:cxn ang="0">
                  <a:pos x="580" y="121"/>
                </a:cxn>
                <a:cxn ang="0">
                  <a:pos x="592" y="159"/>
                </a:cxn>
                <a:cxn ang="0">
                  <a:pos x="595" y="198"/>
                </a:cxn>
                <a:cxn ang="0">
                  <a:pos x="592" y="235"/>
                </a:cxn>
                <a:cxn ang="0">
                  <a:pos x="582" y="269"/>
                </a:cxn>
                <a:cxn ang="0">
                  <a:pos x="567" y="301"/>
                </a:cxn>
                <a:cxn ang="0">
                  <a:pos x="546" y="330"/>
                </a:cxn>
                <a:cxn ang="0">
                  <a:pos x="519" y="353"/>
                </a:cxn>
                <a:cxn ang="0">
                  <a:pos x="490" y="373"/>
                </a:cxn>
                <a:cxn ang="0">
                  <a:pos x="457" y="386"/>
                </a:cxn>
                <a:cxn ang="0">
                  <a:pos x="505" y="397"/>
                </a:cxn>
                <a:cxn ang="0">
                  <a:pos x="551" y="413"/>
                </a:cxn>
                <a:cxn ang="0">
                  <a:pos x="593" y="434"/>
                </a:cxn>
                <a:cxn ang="0">
                  <a:pos x="632" y="459"/>
                </a:cxn>
                <a:cxn ang="0">
                  <a:pos x="668" y="489"/>
                </a:cxn>
                <a:cxn ang="0">
                  <a:pos x="701" y="523"/>
                </a:cxn>
                <a:cxn ang="0">
                  <a:pos x="659" y="539"/>
                </a:cxn>
                <a:cxn ang="0">
                  <a:pos x="619" y="561"/>
                </a:cxn>
                <a:cxn ang="0">
                  <a:pos x="581" y="586"/>
                </a:cxn>
                <a:cxn ang="0">
                  <a:pos x="546" y="618"/>
                </a:cxn>
                <a:cxn ang="0">
                  <a:pos x="514" y="653"/>
                </a:cxn>
                <a:cxn ang="0">
                  <a:pos x="486" y="693"/>
                </a:cxn>
                <a:cxn ang="0">
                  <a:pos x="630" y="781"/>
                </a:cxn>
                <a:cxn ang="0">
                  <a:pos x="0" y="781"/>
                </a:cxn>
                <a:cxn ang="0">
                  <a:pos x="4" y="727"/>
                </a:cxn>
                <a:cxn ang="0">
                  <a:pos x="14" y="676"/>
                </a:cxn>
                <a:cxn ang="0">
                  <a:pos x="30" y="627"/>
                </a:cxn>
                <a:cxn ang="0">
                  <a:pos x="54" y="581"/>
                </a:cxn>
                <a:cxn ang="0">
                  <a:pos x="81" y="539"/>
                </a:cxn>
                <a:cxn ang="0">
                  <a:pos x="114" y="501"/>
                </a:cxn>
                <a:cxn ang="0">
                  <a:pos x="152" y="468"/>
                </a:cxn>
                <a:cxn ang="0">
                  <a:pos x="194" y="439"/>
                </a:cxn>
                <a:cxn ang="0">
                  <a:pos x="239" y="415"/>
                </a:cxn>
                <a:cxn ang="0">
                  <a:pos x="288" y="398"/>
                </a:cxn>
                <a:cxn ang="0">
                  <a:pos x="339" y="386"/>
                </a:cxn>
                <a:cxn ang="0">
                  <a:pos x="306" y="373"/>
                </a:cxn>
                <a:cxn ang="0">
                  <a:pos x="276" y="353"/>
                </a:cxn>
                <a:cxn ang="0">
                  <a:pos x="251" y="330"/>
                </a:cxn>
                <a:cxn ang="0">
                  <a:pos x="230" y="301"/>
                </a:cxn>
                <a:cxn ang="0">
                  <a:pos x="213" y="269"/>
                </a:cxn>
                <a:cxn ang="0">
                  <a:pos x="204" y="235"/>
                </a:cxn>
                <a:cxn ang="0">
                  <a:pos x="200" y="198"/>
                </a:cxn>
                <a:cxn ang="0">
                  <a:pos x="204" y="159"/>
                </a:cxn>
                <a:cxn ang="0">
                  <a:pos x="215" y="121"/>
                </a:cxn>
                <a:cxn ang="0">
                  <a:pos x="234" y="88"/>
                </a:cxn>
                <a:cxn ang="0">
                  <a:pos x="258" y="57"/>
                </a:cxn>
                <a:cxn ang="0">
                  <a:pos x="288" y="34"/>
                </a:cxn>
                <a:cxn ang="0">
                  <a:pos x="321" y="15"/>
                </a:cxn>
                <a:cxn ang="0">
                  <a:pos x="359" y="4"/>
                </a:cxn>
                <a:cxn ang="0">
                  <a:pos x="398" y="0"/>
                </a:cxn>
              </a:cxnLst>
              <a:rect l="0" t="0" r="r" b="b"/>
              <a:pathLst>
                <a:path w="701" h="781">
                  <a:moveTo>
                    <a:pt x="398" y="0"/>
                  </a:moveTo>
                  <a:lnTo>
                    <a:pt x="438" y="4"/>
                  </a:lnTo>
                  <a:lnTo>
                    <a:pt x="474" y="15"/>
                  </a:lnTo>
                  <a:lnTo>
                    <a:pt x="509" y="34"/>
                  </a:lnTo>
                  <a:lnTo>
                    <a:pt x="538" y="57"/>
                  </a:lnTo>
                  <a:lnTo>
                    <a:pt x="561" y="88"/>
                  </a:lnTo>
                  <a:lnTo>
                    <a:pt x="580" y="121"/>
                  </a:lnTo>
                  <a:lnTo>
                    <a:pt x="592" y="159"/>
                  </a:lnTo>
                  <a:lnTo>
                    <a:pt x="595" y="198"/>
                  </a:lnTo>
                  <a:lnTo>
                    <a:pt x="592" y="235"/>
                  </a:lnTo>
                  <a:lnTo>
                    <a:pt x="582" y="269"/>
                  </a:lnTo>
                  <a:lnTo>
                    <a:pt x="567" y="301"/>
                  </a:lnTo>
                  <a:lnTo>
                    <a:pt x="546" y="330"/>
                  </a:lnTo>
                  <a:lnTo>
                    <a:pt x="519" y="353"/>
                  </a:lnTo>
                  <a:lnTo>
                    <a:pt x="490" y="373"/>
                  </a:lnTo>
                  <a:lnTo>
                    <a:pt x="457" y="386"/>
                  </a:lnTo>
                  <a:lnTo>
                    <a:pt x="505" y="397"/>
                  </a:lnTo>
                  <a:lnTo>
                    <a:pt x="551" y="413"/>
                  </a:lnTo>
                  <a:lnTo>
                    <a:pt x="593" y="434"/>
                  </a:lnTo>
                  <a:lnTo>
                    <a:pt x="632" y="459"/>
                  </a:lnTo>
                  <a:lnTo>
                    <a:pt x="668" y="489"/>
                  </a:lnTo>
                  <a:lnTo>
                    <a:pt x="701" y="523"/>
                  </a:lnTo>
                  <a:lnTo>
                    <a:pt x="659" y="539"/>
                  </a:lnTo>
                  <a:lnTo>
                    <a:pt x="619" y="561"/>
                  </a:lnTo>
                  <a:lnTo>
                    <a:pt x="581" y="586"/>
                  </a:lnTo>
                  <a:lnTo>
                    <a:pt x="546" y="618"/>
                  </a:lnTo>
                  <a:lnTo>
                    <a:pt x="514" y="653"/>
                  </a:lnTo>
                  <a:lnTo>
                    <a:pt x="486" y="693"/>
                  </a:lnTo>
                  <a:lnTo>
                    <a:pt x="630" y="781"/>
                  </a:lnTo>
                  <a:lnTo>
                    <a:pt x="0" y="781"/>
                  </a:lnTo>
                  <a:lnTo>
                    <a:pt x="4" y="727"/>
                  </a:lnTo>
                  <a:lnTo>
                    <a:pt x="14" y="676"/>
                  </a:lnTo>
                  <a:lnTo>
                    <a:pt x="30" y="627"/>
                  </a:lnTo>
                  <a:lnTo>
                    <a:pt x="54" y="581"/>
                  </a:lnTo>
                  <a:lnTo>
                    <a:pt x="81" y="539"/>
                  </a:lnTo>
                  <a:lnTo>
                    <a:pt x="114" y="501"/>
                  </a:lnTo>
                  <a:lnTo>
                    <a:pt x="152" y="468"/>
                  </a:lnTo>
                  <a:lnTo>
                    <a:pt x="194" y="439"/>
                  </a:lnTo>
                  <a:lnTo>
                    <a:pt x="239" y="415"/>
                  </a:lnTo>
                  <a:lnTo>
                    <a:pt x="288" y="398"/>
                  </a:lnTo>
                  <a:lnTo>
                    <a:pt x="339" y="386"/>
                  </a:lnTo>
                  <a:lnTo>
                    <a:pt x="306" y="373"/>
                  </a:lnTo>
                  <a:lnTo>
                    <a:pt x="276" y="353"/>
                  </a:lnTo>
                  <a:lnTo>
                    <a:pt x="251" y="330"/>
                  </a:lnTo>
                  <a:lnTo>
                    <a:pt x="230" y="301"/>
                  </a:lnTo>
                  <a:lnTo>
                    <a:pt x="213" y="269"/>
                  </a:lnTo>
                  <a:lnTo>
                    <a:pt x="204" y="235"/>
                  </a:lnTo>
                  <a:lnTo>
                    <a:pt x="200" y="198"/>
                  </a:lnTo>
                  <a:lnTo>
                    <a:pt x="204" y="159"/>
                  </a:lnTo>
                  <a:lnTo>
                    <a:pt x="215" y="121"/>
                  </a:lnTo>
                  <a:lnTo>
                    <a:pt x="234" y="88"/>
                  </a:lnTo>
                  <a:lnTo>
                    <a:pt x="258" y="57"/>
                  </a:lnTo>
                  <a:lnTo>
                    <a:pt x="288" y="34"/>
                  </a:lnTo>
                  <a:lnTo>
                    <a:pt x="321" y="15"/>
                  </a:lnTo>
                  <a:lnTo>
                    <a:pt x="359" y="4"/>
                  </a:lnTo>
                  <a:lnTo>
                    <a:pt x="398"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sz="2000" b="1" dirty="0">
                <a:latin typeface="+mn-lt"/>
              </a:endParaRPr>
            </a:p>
          </p:txBody>
        </p:sp>
        <p:sp>
          <p:nvSpPr>
            <p:cNvPr id="37" name="Freeform 18">
              <a:extLst>
                <a:ext uri="{FF2B5EF4-FFF2-40B4-BE49-F238E27FC236}">
                  <a16:creationId xmlns:a16="http://schemas.microsoft.com/office/drawing/2014/main" id="{B3ABA175-72E2-4CE2-8FAD-0FE8844F1E96}"/>
                </a:ext>
              </a:extLst>
            </p:cNvPr>
            <p:cNvSpPr>
              <a:spLocks/>
            </p:cNvSpPr>
            <p:nvPr/>
          </p:nvSpPr>
          <p:spPr bwMode="auto">
            <a:xfrm>
              <a:off x="3327386" y="4448175"/>
              <a:ext cx="342900" cy="409575"/>
            </a:xfrm>
            <a:custGeom>
              <a:avLst/>
              <a:gdLst/>
              <a:ahLst/>
              <a:cxnLst>
                <a:cxn ang="0">
                  <a:pos x="216" y="0"/>
                </a:cxn>
                <a:cxn ang="0">
                  <a:pos x="143" y="258"/>
                </a:cxn>
                <a:cxn ang="0">
                  <a:pos x="0" y="170"/>
                </a:cxn>
                <a:cxn ang="0">
                  <a:pos x="28" y="130"/>
                </a:cxn>
                <a:cxn ang="0">
                  <a:pos x="59" y="95"/>
                </a:cxn>
                <a:cxn ang="0">
                  <a:pos x="95" y="63"/>
                </a:cxn>
                <a:cxn ang="0">
                  <a:pos x="133" y="38"/>
                </a:cxn>
                <a:cxn ang="0">
                  <a:pos x="174" y="16"/>
                </a:cxn>
                <a:cxn ang="0">
                  <a:pos x="216" y="0"/>
                </a:cxn>
              </a:cxnLst>
              <a:rect l="0" t="0" r="r" b="b"/>
              <a:pathLst>
                <a:path w="216" h="258">
                  <a:moveTo>
                    <a:pt x="216" y="0"/>
                  </a:moveTo>
                  <a:lnTo>
                    <a:pt x="143" y="258"/>
                  </a:lnTo>
                  <a:lnTo>
                    <a:pt x="0" y="170"/>
                  </a:lnTo>
                  <a:lnTo>
                    <a:pt x="28" y="130"/>
                  </a:lnTo>
                  <a:lnTo>
                    <a:pt x="59" y="95"/>
                  </a:lnTo>
                  <a:lnTo>
                    <a:pt x="95" y="63"/>
                  </a:lnTo>
                  <a:lnTo>
                    <a:pt x="133" y="38"/>
                  </a:lnTo>
                  <a:lnTo>
                    <a:pt x="174" y="16"/>
                  </a:lnTo>
                  <a:lnTo>
                    <a:pt x="216"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sz="2000" b="1" dirty="0">
                <a:latin typeface="+mn-lt"/>
              </a:endParaRPr>
            </a:p>
          </p:txBody>
        </p:sp>
      </p:grpSp>
      <p:pic>
        <p:nvPicPr>
          <p:cNvPr id="2" name="Imagen 1"/>
          <p:cNvPicPr>
            <a:picLocks noChangeAspect="1"/>
          </p:cNvPicPr>
          <p:nvPr/>
        </p:nvPicPr>
        <p:blipFill>
          <a:blip r:embed="rId2"/>
          <a:stretch>
            <a:fillRect/>
          </a:stretch>
        </p:blipFill>
        <p:spPr>
          <a:xfrm>
            <a:off x="1928346" y="5805371"/>
            <a:ext cx="7993576" cy="722766"/>
          </a:xfrm>
          <a:prstGeom prst="rect">
            <a:avLst/>
          </a:prstGeom>
        </p:spPr>
      </p:pic>
      <p:sp>
        <p:nvSpPr>
          <p:cNvPr id="39" name="Decisión 21">
            <a:extLst>
              <a:ext uri="{FF2B5EF4-FFF2-40B4-BE49-F238E27FC236}">
                <a16:creationId xmlns:a16="http://schemas.microsoft.com/office/drawing/2014/main" id="{178DD385-7235-40C0-9D4B-F4182C425E9B}"/>
              </a:ext>
            </a:extLst>
          </p:cNvPr>
          <p:cNvSpPr/>
          <p:nvPr/>
        </p:nvSpPr>
        <p:spPr>
          <a:xfrm>
            <a:off x="1288874" y="5647939"/>
            <a:ext cx="900000" cy="900000"/>
          </a:xfrm>
          <a:prstGeom prst="flowChartDecision">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latin typeface="Century Gothic" panose="020B0502020202020204" pitchFamily="34" charset="0"/>
            </a:endParaRPr>
          </a:p>
        </p:txBody>
      </p:sp>
      <p:grpSp>
        <p:nvGrpSpPr>
          <p:cNvPr id="40" name="Group 62">
            <a:extLst>
              <a:ext uri="{FF2B5EF4-FFF2-40B4-BE49-F238E27FC236}">
                <a16:creationId xmlns:a16="http://schemas.microsoft.com/office/drawing/2014/main" id="{D0052F22-14E3-4ABE-BCB8-4E1A5ED20C8B}"/>
              </a:ext>
            </a:extLst>
          </p:cNvPr>
          <p:cNvGrpSpPr/>
          <p:nvPr/>
        </p:nvGrpSpPr>
        <p:grpSpPr>
          <a:xfrm>
            <a:off x="1529888" y="5791399"/>
            <a:ext cx="360000" cy="432000"/>
            <a:chOff x="2557448" y="3617913"/>
            <a:chExt cx="1112838" cy="1239838"/>
          </a:xfrm>
          <a:solidFill>
            <a:schemeClr val="accent2"/>
          </a:solidFill>
        </p:grpSpPr>
        <p:sp>
          <p:nvSpPr>
            <p:cNvPr id="41" name="Freeform 17">
              <a:extLst>
                <a:ext uri="{FF2B5EF4-FFF2-40B4-BE49-F238E27FC236}">
                  <a16:creationId xmlns:a16="http://schemas.microsoft.com/office/drawing/2014/main" id="{BC06C023-7202-4B26-84AB-B843168DF010}"/>
                </a:ext>
              </a:extLst>
            </p:cNvPr>
            <p:cNvSpPr>
              <a:spLocks/>
            </p:cNvSpPr>
            <p:nvPr/>
          </p:nvSpPr>
          <p:spPr bwMode="auto">
            <a:xfrm>
              <a:off x="2557448" y="3617913"/>
              <a:ext cx="1112838" cy="1239838"/>
            </a:xfrm>
            <a:custGeom>
              <a:avLst/>
              <a:gdLst/>
              <a:ahLst/>
              <a:cxnLst>
                <a:cxn ang="0">
                  <a:pos x="398" y="0"/>
                </a:cxn>
                <a:cxn ang="0">
                  <a:pos x="438" y="4"/>
                </a:cxn>
                <a:cxn ang="0">
                  <a:pos x="474" y="15"/>
                </a:cxn>
                <a:cxn ang="0">
                  <a:pos x="509" y="34"/>
                </a:cxn>
                <a:cxn ang="0">
                  <a:pos x="538" y="57"/>
                </a:cxn>
                <a:cxn ang="0">
                  <a:pos x="561" y="88"/>
                </a:cxn>
                <a:cxn ang="0">
                  <a:pos x="580" y="121"/>
                </a:cxn>
                <a:cxn ang="0">
                  <a:pos x="592" y="159"/>
                </a:cxn>
                <a:cxn ang="0">
                  <a:pos x="595" y="198"/>
                </a:cxn>
                <a:cxn ang="0">
                  <a:pos x="592" y="235"/>
                </a:cxn>
                <a:cxn ang="0">
                  <a:pos x="582" y="269"/>
                </a:cxn>
                <a:cxn ang="0">
                  <a:pos x="567" y="301"/>
                </a:cxn>
                <a:cxn ang="0">
                  <a:pos x="546" y="330"/>
                </a:cxn>
                <a:cxn ang="0">
                  <a:pos x="519" y="353"/>
                </a:cxn>
                <a:cxn ang="0">
                  <a:pos x="490" y="373"/>
                </a:cxn>
                <a:cxn ang="0">
                  <a:pos x="457" y="386"/>
                </a:cxn>
                <a:cxn ang="0">
                  <a:pos x="505" y="397"/>
                </a:cxn>
                <a:cxn ang="0">
                  <a:pos x="551" y="413"/>
                </a:cxn>
                <a:cxn ang="0">
                  <a:pos x="593" y="434"/>
                </a:cxn>
                <a:cxn ang="0">
                  <a:pos x="632" y="459"/>
                </a:cxn>
                <a:cxn ang="0">
                  <a:pos x="668" y="489"/>
                </a:cxn>
                <a:cxn ang="0">
                  <a:pos x="701" y="523"/>
                </a:cxn>
                <a:cxn ang="0">
                  <a:pos x="659" y="539"/>
                </a:cxn>
                <a:cxn ang="0">
                  <a:pos x="619" y="561"/>
                </a:cxn>
                <a:cxn ang="0">
                  <a:pos x="581" y="586"/>
                </a:cxn>
                <a:cxn ang="0">
                  <a:pos x="546" y="618"/>
                </a:cxn>
                <a:cxn ang="0">
                  <a:pos x="514" y="653"/>
                </a:cxn>
                <a:cxn ang="0">
                  <a:pos x="486" y="693"/>
                </a:cxn>
                <a:cxn ang="0">
                  <a:pos x="630" y="781"/>
                </a:cxn>
                <a:cxn ang="0">
                  <a:pos x="0" y="781"/>
                </a:cxn>
                <a:cxn ang="0">
                  <a:pos x="4" y="727"/>
                </a:cxn>
                <a:cxn ang="0">
                  <a:pos x="14" y="676"/>
                </a:cxn>
                <a:cxn ang="0">
                  <a:pos x="30" y="627"/>
                </a:cxn>
                <a:cxn ang="0">
                  <a:pos x="54" y="581"/>
                </a:cxn>
                <a:cxn ang="0">
                  <a:pos x="81" y="539"/>
                </a:cxn>
                <a:cxn ang="0">
                  <a:pos x="114" y="501"/>
                </a:cxn>
                <a:cxn ang="0">
                  <a:pos x="152" y="468"/>
                </a:cxn>
                <a:cxn ang="0">
                  <a:pos x="194" y="439"/>
                </a:cxn>
                <a:cxn ang="0">
                  <a:pos x="239" y="415"/>
                </a:cxn>
                <a:cxn ang="0">
                  <a:pos x="288" y="398"/>
                </a:cxn>
                <a:cxn ang="0">
                  <a:pos x="339" y="386"/>
                </a:cxn>
                <a:cxn ang="0">
                  <a:pos x="306" y="373"/>
                </a:cxn>
                <a:cxn ang="0">
                  <a:pos x="276" y="353"/>
                </a:cxn>
                <a:cxn ang="0">
                  <a:pos x="251" y="330"/>
                </a:cxn>
                <a:cxn ang="0">
                  <a:pos x="230" y="301"/>
                </a:cxn>
                <a:cxn ang="0">
                  <a:pos x="213" y="269"/>
                </a:cxn>
                <a:cxn ang="0">
                  <a:pos x="204" y="235"/>
                </a:cxn>
                <a:cxn ang="0">
                  <a:pos x="200" y="198"/>
                </a:cxn>
                <a:cxn ang="0">
                  <a:pos x="204" y="159"/>
                </a:cxn>
                <a:cxn ang="0">
                  <a:pos x="215" y="121"/>
                </a:cxn>
                <a:cxn ang="0">
                  <a:pos x="234" y="88"/>
                </a:cxn>
                <a:cxn ang="0">
                  <a:pos x="258" y="57"/>
                </a:cxn>
                <a:cxn ang="0">
                  <a:pos x="288" y="34"/>
                </a:cxn>
                <a:cxn ang="0">
                  <a:pos x="321" y="15"/>
                </a:cxn>
                <a:cxn ang="0">
                  <a:pos x="359" y="4"/>
                </a:cxn>
                <a:cxn ang="0">
                  <a:pos x="398" y="0"/>
                </a:cxn>
              </a:cxnLst>
              <a:rect l="0" t="0" r="r" b="b"/>
              <a:pathLst>
                <a:path w="701" h="781">
                  <a:moveTo>
                    <a:pt x="398" y="0"/>
                  </a:moveTo>
                  <a:lnTo>
                    <a:pt x="438" y="4"/>
                  </a:lnTo>
                  <a:lnTo>
                    <a:pt x="474" y="15"/>
                  </a:lnTo>
                  <a:lnTo>
                    <a:pt x="509" y="34"/>
                  </a:lnTo>
                  <a:lnTo>
                    <a:pt x="538" y="57"/>
                  </a:lnTo>
                  <a:lnTo>
                    <a:pt x="561" y="88"/>
                  </a:lnTo>
                  <a:lnTo>
                    <a:pt x="580" y="121"/>
                  </a:lnTo>
                  <a:lnTo>
                    <a:pt x="592" y="159"/>
                  </a:lnTo>
                  <a:lnTo>
                    <a:pt x="595" y="198"/>
                  </a:lnTo>
                  <a:lnTo>
                    <a:pt x="592" y="235"/>
                  </a:lnTo>
                  <a:lnTo>
                    <a:pt x="582" y="269"/>
                  </a:lnTo>
                  <a:lnTo>
                    <a:pt x="567" y="301"/>
                  </a:lnTo>
                  <a:lnTo>
                    <a:pt x="546" y="330"/>
                  </a:lnTo>
                  <a:lnTo>
                    <a:pt x="519" y="353"/>
                  </a:lnTo>
                  <a:lnTo>
                    <a:pt x="490" y="373"/>
                  </a:lnTo>
                  <a:lnTo>
                    <a:pt x="457" y="386"/>
                  </a:lnTo>
                  <a:lnTo>
                    <a:pt x="505" y="397"/>
                  </a:lnTo>
                  <a:lnTo>
                    <a:pt x="551" y="413"/>
                  </a:lnTo>
                  <a:lnTo>
                    <a:pt x="593" y="434"/>
                  </a:lnTo>
                  <a:lnTo>
                    <a:pt x="632" y="459"/>
                  </a:lnTo>
                  <a:lnTo>
                    <a:pt x="668" y="489"/>
                  </a:lnTo>
                  <a:lnTo>
                    <a:pt x="701" y="523"/>
                  </a:lnTo>
                  <a:lnTo>
                    <a:pt x="659" y="539"/>
                  </a:lnTo>
                  <a:lnTo>
                    <a:pt x="619" y="561"/>
                  </a:lnTo>
                  <a:lnTo>
                    <a:pt x="581" y="586"/>
                  </a:lnTo>
                  <a:lnTo>
                    <a:pt x="546" y="618"/>
                  </a:lnTo>
                  <a:lnTo>
                    <a:pt x="514" y="653"/>
                  </a:lnTo>
                  <a:lnTo>
                    <a:pt x="486" y="693"/>
                  </a:lnTo>
                  <a:lnTo>
                    <a:pt x="630" y="781"/>
                  </a:lnTo>
                  <a:lnTo>
                    <a:pt x="0" y="781"/>
                  </a:lnTo>
                  <a:lnTo>
                    <a:pt x="4" y="727"/>
                  </a:lnTo>
                  <a:lnTo>
                    <a:pt x="14" y="676"/>
                  </a:lnTo>
                  <a:lnTo>
                    <a:pt x="30" y="627"/>
                  </a:lnTo>
                  <a:lnTo>
                    <a:pt x="54" y="581"/>
                  </a:lnTo>
                  <a:lnTo>
                    <a:pt x="81" y="539"/>
                  </a:lnTo>
                  <a:lnTo>
                    <a:pt x="114" y="501"/>
                  </a:lnTo>
                  <a:lnTo>
                    <a:pt x="152" y="468"/>
                  </a:lnTo>
                  <a:lnTo>
                    <a:pt x="194" y="439"/>
                  </a:lnTo>
                  <a:lnTo>
                    <a:pt x="239" y="415"/>
                  </a:lnTo>
                  <a:lnTo>
                    <a:pt x="288" y="398"/>
                  </a:lnTo>
                  <a:lnTo>
                    <a:pt x="339" y="386"/>
                  </a:lnTo>
                  <a:lnTo>
                    <a:pt x="306" y="373"/>
                  </a:lnTo>
                  <a:lnTo>
                    <a:pt x="276" y="353"/>
                  </a:lnTo>
                  <a:lnTo>
                    <a:pt x="251" y="330"/>
                  </a:lnTo>
                  <a:lnTo>
                    <a:pt x="230" y="301"/>
                  </a:lnTo>
                  <a:lnTo>
                    <a:pt x="213" y="269"/>
                  </a:lnTo>
                  <a:lnTo>
                    <a:pt x="204" y="235"/>
                  </a:lnTo>
                  <a:lnTo>
                    <a:pt x="200" y="198"/>
                  </a:lnTo>
                  <a:lnTo>
                    <a:pt x="204" y="159"/>
                  </a:lnTo>
                  <a:lnTo>
                    <a:pt x="215" y="121"/>
                  </a:lnTo>
                  <a:lnTo>
                    <a:pt x="234" y="88"/>
                  </a:lnTo>
                  <a:lnTo>
                    <a:pt x="258" y="57"/>
                  </a:lnTo>
                  <a:lnTo>
                    <a:pt x="288" y="34"/>
                  </a:lnTo>
                  <a:lnTo>
                    <a:pt x="321" y="15"/>
                  </a:lnTo>
                  <a:lnTo>
                    <a:pt x="359" y="4"/>
                  </a:lnTo>
                  <a:lnTo>
                    <a:pt x="398"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sz="2000" b="1" dirty="0">
                <a:latin typeface="+mn-lt"/>
              </a:endParaRPr>
            </a:p>
          </p:txBody>
        </p:sp>
        <p:sp>
          <p:nvSpPr>
            <p:cNvPr id="42" name="Freeform 18">
              <a:extLst>
                <a:ext uri="{FF2B5EF4-FFF2-40B4-BE49-F238E27FC236}">
                  <a16:creationId xmlns:a16="http://schemas.microsoft.com/office/drawing/2014/main" id="{B3ABA175-72E2-4CE2-8FAD-0FE8844F1E96}"/>
                </a:ext>
              </a:extLst>
            </p:cNvPr>
            <p:cNvSpPr>
              <a:spLocks/>
            </p:cNvSpPr>
            <p:nvPr/>
          </p:nvSpPr>
          <p:spPr bwMode="auto">
            <a:xfrm>
              <a:off x="3327386" y="4448175"/>
              <a:ext cx="342900" cy="409575"/>
            </a:xfrm>
            <a:custGeom>
              <a:avLst/>
              <a:gdLst/>
              <a:ahLst/>
              <a:cxnLst>
                <a:cxn ang="0">
                  <a:pos x="216" y="0"/>
                </a:cxn>
                <a:cxn ang="0">
                  <a:pos x="143" y="258"/>
                </a:cxn>
                <a:cxn ang="0">
                  <a:pos x="0" y="170"/>
                </a:cxn>
                <a:cxn ang="0">
                  <a:pos x="28" y="130"/>
                </a:cxn>
                <a:cxn ang="0">
                  <a:pos x="59" y="95"/>
                </a:cxn>
                <a:cxn ang="0">
                  <a:pos x="95" y="63"/>
                </a:cxn>
                <a:cxn ang="0">
                  <a:pos x="133" y="38"/>
                </a:cxn>
                <a:cxn ang="0">
                  <a:pos x="174" y="16"/>
                </a:cxn>
                <a:cxn ang="0">
                  <a:pos x="216" y="0"/>
                </a:cxn>
              </a:cxnLst>
              <a:rect l="0" t="0" r="r" b="b"/>
              <a:pathLst>
                <a:path w="216" h="258">
                  <a:moveTo>
                    <a:pt x="216" y="0"/>
                  </a:moveTo>
                  <a:lnTo>
                    <a:pt x="143" y="258"/>
                  </a:lnTo>
                  <a:lnTo>
                    <a:pt x="0" y="170"/>
                  </a:lnTo>
                  <a:lnTo>
                    <a:pt x="28" y="130"/>
                  </a:lnTo>
                  <a:lnTo>
                    <a:pt x="59" y="95"/>
                  </a:lnTo>
                  <a:lnTo>
                    <a:pt x="95" y="63"/>
                  </a:lnTo>
                  <a:lnTo>
                    <a:pt x="133" y="38"/>
                  </a:lnTo>
                  <a:lnTo>
                    <a:pt x="174" y="16"/>
                  </a:lnTo>
                  <a:lnTo>
                    <a:pt x="216"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sz="2000" b="1" dirty="0">
                <a:latin typeface="+mn-lt"/>
              </a:endParaRPr>
            </a:p>
          </p:txBody>
        </p:sp>
      </p:grpSp>
      <p:sp>
        <p:nvSpPr>
          <p:cNvPr id="43" name="Content Placeholder 2">
            <a:extLst>
              <a:ext uri="{FF2B5EF4-FFF2-40B4-BE49-F238E27FC236}">
                <a16:creationId xmlns:a16="http://schemas.microsoft.com/office/drawing/2014/main" id="{7C686476-4B5E-487E-AD1F-4BD2D5E91CA3}"/>
              </a:ext>
            </a:extLst>
          </p:cNvPr>
          <p:cNvSpPr txBox="1">
            <a:spLocks/>
          </p:cNvSpPr>
          <p:nvPr/>
        </p:nvSpPr>
        <p:spPr bwMode="auto">
          <a:xfrm>
            <a:off x="2403858" y="5921855"/>
            <a:ext cx="660907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500"/>
              </a:lnSpc>
              <a:spcBef>
                <a:spcPts val="1200"/>
              </a:spcBef>
              <a:buNone/>
              <a:defRPr/>
            </a:pPr>
            <a:r>
              <a:rPr lang="en-US" altLang="es-ES" sz="2000" b="1" dirty="0">
                <a:solidFill>
                  <a:schemeClr val="bg1"/>
                </a:solidFill>
                <a:latin typeface="Century Gothic" panose="020B0502020202020204" pitchFamily="34" charset="0"/>
                <a:ea typeface="Verdana" panose="020B0604030504040204" pitchFamily="34" charset="0"/>
                <a:cs typeface="Verdana" panose="020B0604030504040204" pitchFamily="34" charset="0"/>
              </a:rPr>
              <a:t>Logros de la Gestión Social Cartagena Barranquilla Circunvalar de la Prosperidad.</a:t>
            </a:r>
          </a:p>
        </p:txBody>
      </p:sp>
    </p:spTree>
    <p:extLst>
      <p:ext uri="{BB962C8B-B14F-4D97-AF65-F5344CB8AC3E}">
        <p14:creationId xmlns:p14="http://schemas.microsoft.com/office/powerpoint/2010/main" val="262517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A10C944-D223-4851-B827-0771929C5B48}"/>
              </a:ext>
            </a:extLst>
          </p:cNvPr>
          <p:cNvSpPr txBox="1">
            <a:spLocks/>
          </p:cNvSpPr>
          <p:nvPr/>
        </p:nvSpPr>
        <p:spPr>
          <a:xfrm>
            <a:off x="835497" y="5420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a:solidFill>
                  <a:srgbClr val="002060"/>
                </a:solidFill>
                <a:latin typeface="Century Gothic" panose="020B0502020202020204" pitchFamily="34" charset="0"/>
              </a:rPr>
              <a:t>Consultas Previas</a:t>
            </a:r>
          </a:p>
        </p:txBody>
      </p:sp>
      <p:sp>
        <p:nvSpPr>
          <p:cNvPr id="5" name="Freeform 217">
            <a:extLst>
              <a:ext uri="{FF2B5EF4-FFF2-40B4-BE49-F238E27FC236}">
                <a16:creationId xmlns:a16="http://schemas.microsoft.com/office/drawing/2014/main" id="{9BDB03A5-0AA6-456C-AEA0-3D914D2EC991}"/>
              </a:ext>
            </a:extLst>
          </p:cNvPr>
          <p:cNvSpPr>
            <a:spLocks noEditPoints="1"/>
          </p:cNvSpPr>
          <p:nvPr/>
        </p:nvSpPr>
        <p:spPr bwMode="auto">
          <a:xfrm>
            <a:off x="485775" y="4184650"/>
            <a:ext cx="1187450" cy="1187450"/>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91969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S"/>
          </a:p>
        </p:txBody>
      </p:sp>
      <p:sp>
        <p:nvSpPr>
          <p:cNvPr id="6" name="Freeform 217">
            <a:extLst>
              <a:ext uri="{FF2B5EF4-FFF2-40B4-BE49-F238E27FC236}">
                <a16:creationId xmlns:a16="http://schemas.microsoft.com/office/drawing/2014/main" id="{B4F6DA84-4F87-4EC9-A301-3EBE30D64DDB}"/>
              </a:ext>
            </a:extLst>
          </p:cNvPr>
          <p:cNvSpPr>
            <a:spLocks noEditPoints="1"/>
          </p:cNvSpPr>
          <p:nvPr/>
        </p:nvSpPr>
        <p:spPr bwMode="auto">
          <a:xfrm>
            <a:off x="552450" y="3419475"/>
            <a:ext cx="720725" cy="720725"/>
          </a:xfrm>
          <a:custGeom>
            <a:avLst/>
            <a:gdLst>
              <a:gd name="T0" fmla="*/ 365 w 813"/>
              <a:gd name="T1" fmla="*/ 181 h 812"/>
              <a:gd name="T2" fmla="*/ 291 w 813"/>
              <a:gd name="T3" fmla="*/ 209 h 812"/>
              <a:gd name="T4" fmla="*/ 232 w 813"/>
              <a:gd name="T5" fmla="*/ 258 h 812"/>
              <a:gd name="T6" fmla="*/ 192 w 813"/>
              <a:gd name="T7" fmla="*/ 326 h 812"/>
              <a:gd name="T8" fmla="*/ 178 w 813"/>
              <a:gd name="T9" fmla="*/ 406 h 812"/>
              <a:gd name="T10" fmla="*/ 192 w 813"/>
              <a:gd name="T11" fmla="*/ 486 h 812"/>
              <a:gd name="T12" fmla="*/ 232 w 813"/>
              <a:gd name="T13" fmla="*/ 553 h 812"/>
              <a:gd name="T14" fmla="*/ 291 w 813"/>
              <a:gd name="T15" fmla="*/ 604 h 812"/>
              <a:gd name="T16" fmla="*/ 365 w 813"/>
              <a:gd name="T17" fmla="*/ 632 h 812"/>
              <a:gd name="T18" fmla="*/ 448 w 813"/>
              <a:gd name="T19" fmla="*/ 632 h 812"/>
              <a:gd name="T20" fmla="*/ 521 w 813"/>
              <a:gd name="T21" fmla="*/ 604 h 812"/>
              <a:gd name="T22" fmla="*/ 581 w 813"/>
              <a:gd name="T23" fmla="*/ 553 h 812"/>
              <a:gd name="T24" fmla="*/ 621 w 813"/>
              <a:gd name="T25" fmla="*/ 486 h 812"/>
              <a:gd name="T26" fmla="*/ 635 w 813"/>
              <a:gd name="T27" fmla="*/ 406 h 812"/>
              <a:gd name="T28" fmla="*/ 621 w 813"/>
              <a:gd name="T29" fmla="*/ 326 h 812"/>
              <a:gd name="T30" fmla="*/ 581 w 813"/>
              <a:gd name="T31" fmla="*/ 258 h 812"/>
              <a:gd name="T32" fmla="*/ 521 w 813"/>
              <a:gd name="T33" fmla="*/ 209 h 812"/>
              <a:gd name="T34" fmla="*/ 448 w 813"/>
              <a:gd name="T35" fmla="*/ 181 h 812"/>
              <a:gd name="T36" fmla="*/ 355 w 813"/>
              <a:gd name="T37" fmla="*/ 0 h 812"/>
              <a:gd name="T38" fmla="*/ 457 w 813"/>
              <a:gd name="T39" fmla="*/ 80 h 812"/>
              <a:gd name="T40" fmla="*/ 525 w 813"/>
              <a:gd name="T41" fmla="*/ 99 h 812"/>
              <a:gd name="T42" fmla="*/ 653 w 813"/>
              <a:gd name="T43" fmla="*/ 80 h 812"/>
              <a:gd name="T44" fmla="*/ 639 w 813"/>
              <a:gd name="T45" fmla="*/ 173 h 812"/>
              <a:gd name="T46" fmla="*/ 733 w 813"/>
              <a:gd name="T47" fmla="*/ 159 h 812"/>
              <a:gd name="T48" fmla="*/ 714 w 813"/>
              <a:gd name="T49" fmla="*/ 287 h 812"/>
              <a:gd name="T50" fmla="*/ 732 w 813"/>
              <a:gd name="T51" fmla="*/ 355 h 812"/>
              <a:gd name="T52" fmla="*/ 813 w 813"/>
              <a:gd name="T53" fmla="*/ 457 h 812"/>
              <a:gd name="T54" fmla="*/ 726 w 813"/>
              <a:gd name="T55" fmla="*/ 491 h 812"/>
              <a:gd name="T56" fmla="*/ 783 w 813"/>
              <a:gd name="T57" fmla="*/ 565 h 812"/>
              <a:gd name="T58" fmla="*/ 664 w 813"/>
              <a:gd name="T59" fmla="*/ 613 h 812"/>
              <a:gd name="T60" fmla="*/ 613 w 813"/>
              <a:gd name="T61" fmla="*/ 663 h 812"/>
              <a:gd name="T62" fmla="*/ 566 w 813"/>
              <a:gd name="T63" fmla="*/ 783 h 812"/>
              <a:gd name="T64" fmla="*/ 492 w 813"/>
              <a:gd name="T65" fmla="*/ 725 h 812"/>
              <a:gd name="T66" fmla="*/ 457 w 813"/>
              <a:gd name="T67" fmla="*/ 812 h 812"/>
              <a:gd name="T68" fmla="*/ 355 w 813"/>
              <a:gd name="T69" fmla="*/ 732 h 812"/>
              <a:gd name="T70" fmla="*/ 287 w 813"/>
              <a:gd name="T71" fmla="*/ 714 h 812"/>
              <a:gd name="T72" fmla="*/ 160 w 813"/>
              <a:gd name="T73" fmla="*/ 732 h 812"/>
              <a:gd name="T74" fmla="*/ 173 w 813"/>
              <a:gd name="T75" fmla="*/ 639 h 812"/>
              <a:gd name="T76" fmla="*/ 80 w 813"/>
              <a:gd name="T77" fmla="*/ 654 h 812"/>
              <a:gd name="T78" fmla="*/ 98 w 813"/>
              <a:gd name="T79" fmla="*/ 525 h 812"/>
              <a:gd name="T80" fmla="*/ 81 w 813"/>
              <a:gd name="T81" fmla="*/ 457 h 812"/>
              <a:gd name="T82" fmla="*/ 0 w 813"/>
              <a:gd name="T83" fmla="*/ 355 h 812"/>
              <a:gd name="T84" fmla="*/ 88 w 813"/>
              <a:gd name="T85" fmla="*/ 320 h 812"/>
              <a:gd name="T86" fmla="*/ 29 w 813"/>
              <a:gd name="T87" fmla="*/ 247 h 812"/>
              <a:gd name="T88" fmla="*/ 149 w 813"/>
              <a:gd name="T89" fmla="*/ 199 h 812"/>
              <a:gd name="T90" fmla="*/ 199 w 813"/>
              <a:gd name="T91" fmla="*/ 150 h 812"/>
              <a:gd name="T92" fmla="*/ 247 w 813"/>
              <a:gd name="T93" fmla="*/ 29 h 812"/>
              <a:gd name="T94" fmla="*/ 321 w 813"/>
              <a:gd name="T95" fmla="*/ 88 h 812"/>
              <a:gd name="T96" fmla="*/ 355 w 813"/>
              <a:gd name="T97"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chemeClr val="accent2"/>
          </a:solidFill>
          <a:ln w="0">
            <a:noFill/>
            <a:prstDash val="solid"/>
            <a:round/>
            <a:headEnd/>
            <a:tailEnd/>
          </a:ln>
        </p:spPr>
        <p:txBody>
          <a:bodyPr/>
          <a:lstStyle/>
          <a:p>
            <a:pPr eaLnBrk="1" hangingPunct="1">
              <a:defRPr/>
            </a:pPr>
            <a:endParaRPr lang="en-US" dirty="0">
              <a:latin typeface="Roboto Thin"/>
            </a:endParaRPr>
          </a:p>
        </p:txBody>
      </p:sp>
      <p:sp>
        <p:nvSpPr>
          <p:cNvPr id="8" name="Freeform 217">
            <a:extLst>
              <a:ext uri="{FF2B5EF4-FFF2-40B4-BE49-F238E27FC236}">
                <a16:creationId xmlns:a16="http://schemas.microsoft.com/office/drawing/2014/main" id="{B19F6B69-F64B-4202-8C07-2298886469A6}"/>
              </a:ext>
            </a:extLst>
          </p:cNvPr>
          <p:cNvSpPr>
            <a:spLocks noEditPoints="1"/>
          </p:cNvSpPr>
          <p:nvPr/>
        </p:nvSpPr>
        <p:spPr bwMode="auto">
          <a:xfrm>
            <a:off x="1290638" y="3030538"/>
            <a:ext cx="971550" cy="971550"/>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018C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8" name="Freeform 217">
            <a:extLst>
              <a:ext uri="{FF2B5EF4-FFF2-40B4-BE49-F238E27FC236}">
                <a16:creationId xmlns:a16="http://schemas.microsoft.com/office/drawing/2014/main" id="{7BBA4DB2-7CE2-4C49-AD15-3EB57F4B8E8C}"/>
              </a:ext>
            </a:extLst>
          </p:cNvPr>
          <p:cNvSpPr>
            <a:spLocks noEditPoints="1"/>
          </p:cNvSpPr>
          <p:nvPr/>
        </p:nvSpPr>
        <p:spPr bwMode="auto">
          <a:xfrm>
            <a:off x="1095375" y="2357438"/>
            <a:ext cx="720725" cy="720725"/>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006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9" name="Freeform 217">
            <a:extLst>
              <a:ext uri="{FF2B5EF4-FFF2-40B4-BE49-F238E27FC236}">
                <a16:creationId xmlns:a16="http://schemas.microsoft.com/office/drawing/2014/main" id="{91B20EFC-C9C6-4453-821E-1B14BA59EC44}"/>
              </a:ext>
            </a:extLst>
          </p:cNvPr>
          <p:cNvSpPr>
            <a:spLocks noEditPoints="1"/>
          </p:cNvSpPr>
          <p:nvPr/>
        </p:nvSpPr>
        <p:spPr bwMode="auto">
          <a:xfrm>
            <a:off x="246063" y="2579688"/>
            <a:ext cx="828675" cy="828675"/>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018C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20" name="39 Grupo">
            <a:extLst>
              <a:ext uri="{FF2B5EF4-FFF2-40B4-BE49-F238E27FC236}">
                <a16:creationId xmlns:a16="http://schemas.microsoft.com/office/drawing/2014/main" id="{F8982428-5BDF-4338-9784-F978B7F0CF04}"/>
              </a:ext>
            </a:extLst>
          </p:cNvPr>
          <p:cNvGrpSpPr>
            <a:grpSpLocks/>
          </p:cNvGrpSpPr>
          <p:nvPr/>
        </p:nvGrpSpPr>
        <p:grpSpPr bwMode="auto">
          <a:xfrm>
            <a:off x="3776606" y="2098132"/>
            <a:ext cx="7906306" cy="1137448"/>
            <a:chOff x="4072973" y="991682"/>
            <a:chExt cx="4962992" cy="1137975"/>
          </a:xfrm>
        </p:grpSpPr>
        <p:sp>
          <p:nvSpPr>
            <p:cNvPr id="21" name="29 Rectángulo redondeado">
              <a:extLst>
                <a:ext uri="{FF2B5EF4-FFF2-40B4-BE49-F238E27FC236}">
                  <a16:creationId xmlns:a16="http://schemas.microsoft.com/office/drawing/2014/main" id="{699AB230-2981-4BB7-9042-D11212D80428}"/>
                </a:ext>
              </a:extLst>
            </p:cNvPr>
            <p:cNvSpPr/>
            <p:nvPr/>
          </p:nvSpPr>
          <p:spPr>
            <a:xfrm>
              <a:off x="4285216" y="1030593"/>
              <a:ext cx="4750749" cy="1076824"/>
            </a:xfrm>
            <a:prstGeom prst="roundRect">
              <a:avLst>
                <a:gd name="adj" fmla="val 3861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22" name="26 Conector">
              <a:extLst>
                <a:ext uri="{FF2B5EF4-FFF2-40B4-BE49-F238E27FC236}">
                  <a16:creationId xmlns:a16="http://schemas.microsoft.com/office/drawing/2014/main" id="{BF95FD05-8098-4F82-B9DD-1F846CD6674E}"/>
                </a:ext>
              </a:extLst>
            </p:cNvPr>
            <p:cNvSpPr/>
            <p:nvPr/>
          </p:nvSpPr>
          <p:spPr>
            <a:xfrm>
              <a:off x="4072973" y="991682"/>
              <a:ext cx="806167" cy="1137975"/>
            </a:xfrm>
            <a:prstGeom prst="flowChartConnector">
              <a:avLst/>
            </a:prstGeom>
            <a:solidFill>
              <a:srgbClr val="006B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grpSp>
      <p:sp>
        <p:nvSpPr>
          <p:cNvPr id="23" name="31 CuadroTexto">
            <a:extLst>
              <a:ext uri="{FF2B5EF4-FFF2-40B4-BE49-F238E27FC236}">
                <a16:creationId xmlns:a16="http://schemas.microsoft.com/office/drawing/2014/main" id="{D05EA68D-C286-4E59-9321-2CC0852DD5E6}"/>
              </a:ext>
            </a:extLst>
          </p:cNvPr>
          <p:cNvSpPr txBox="1">
            <a:spLocks noChangeArrowheads="1"/>
          </p:cNvSpPr>
          <p:nvPr/>
        </p:nvSpPr>
        <p:spPr bwMode="auto">
          <a:xfrm>
            <a:off x="5154682" y="2392216"/>
            <a:ext cx="6364455" cy="528443"/>
          </a:xfrm>
          <a:prstGeom prst="rect">
            <a:avLst/>
          </a:prstGeom>
          <a:noFill/>
          <a:ln w="9525">
            <a:noFill/>
            <a:miter lim="800000"/>
            <a:headEnd/>
            <a:tailEnd/>
          </a:ln>
        </p:spPr>
        <p:txBody>
          <a:bodyPr wrap="square" lIns="35652" tIns="17826" rIns="35652" bIns="17826">
            <a:spAutoFit/>
          </a:bodyPr>
          <a:lstStyle/>
          <a:p>
            <a:pPr lvl="0" algn="just"/>
            <a:r>
              <a:rPr lang="es-CO" sz="1600" dirty="0">
                <a:latin typeface="Century Gothic" panose="020B0502020202020204" pitchFamily="34" charset="0"/>
              </a:rPr>
              <a:t>Se adelantaron tres (3) Consultas Previas Con las Comunidades de Puerto Rey, Villa Gloria y Tierra Baja.</a:t>
            </a:r>
          </a:p>
        </p:txBody>
      </p:sp>
      <p:sp>
        <p:nvSpPr>
          <p:cNvPr id="27" name="34 CuadroTexto">
            <a:extLst>
              <a:ext uri="{FF2B5EF4-FFF2-40B4-BE49-F238E27FC236}">
                <a16:creationId xmlns:a16="http://schemas.microsoft.com/office/drawing/2014/main" id="{3CE5BF42-39BB-476B-9DD0-C15CC82ECA27}"/>
              </a:ext>
            </a:extLst>
          </p:cNvPr>
          <p:cNvSpPr txBox="1">
            <a:spLocks noChangeArrowheads="1"/>
          </p:cNvSpPr>
          <p:nvPr/>
        </p:nvSpPr>
        <p:spPr bwMode="auto">
          <a:xfrm>
            <a:off x="4411662" y="3526812"/>
            <a:ext cx="6851606" cy="2251991"/>
          </a:xfrm>
          <a:prstGeom prst="rect">
            <a:avLst/>
          </a:prstGeom>
          <a:noFill/>
          <a:ln w="9525">
            <a:noFill/>
            <a:miter lim="800000"/>
            <a:headEnd/>
            <a:tailEnd/>
          </a:ln>
        </p:spPr>
        <p:txBody>
          <a:bodyPr wrap="square" lIns="35652" tIns="17826" rIns="35652" bIns="17826">
            <a:spAutoFit/>
          </a:bodyPr>
          <a:lstStyle/>
          <a:p>
            <a:pPr lvl="0" algn="just"/>
            <a:r>
              <a:rPr lang="es-CO" sz="1600" dirty="0">
                <a:latin typeface="Century Gothic" panose="020B0502020202020204" pitchFamily="34" charset="0"/>
              </a:rPr>
              <a:t>Se llevaron a cabo las reuniones de seguimiento a los acuerdos de consulta con la participación de la </a:t>
            </a:r>
            <a:r>
              <a:rPr lang="es-CO" sz="1600">
                <a:latin typeface="Century Gothic" panose="020B0502020202020204" pitchFamily="34" charset="0"/>
              </a:rPr>
              <a:t>ANI y el </a:t>
            </a:r>
            <a:r>
              <a:rPr lang="es-CO" sz="1600" dirty="0">
                <a:latin typeface="Century Gothic" panose="020B0502020202020204" pitchFamily="34" charset="0"/>
              </a:rPr>
              <a:t>Ministerio del Interior.</a:t>
            </a:r>
          </a:p>
          <a:p>
            <a:pPr lvl="0" algn="just"/>
            <a:endParaRPr lang="es-CO" sz="1600" dirty="0">
              <a:latin typeface="Century Gothic" panose="020B0502020202020204" pitchFamily="34" charset="0"/>
            </a:endParaRPr>
          </a:p>
          <a:p>
            <a:pPr lvl="0" algn="just"/>
            <a:r>
              <a:rPr lang="es-CO" sz="1600" b="1" dirty="0">
                <a:latin typeface="Century Gothic" panose="020B0502020202020204" pitchFamily="34" charset="0"/>
              </a:rPr>
              <a:t>Logros: </a:t>
            </a:r>
            <a:r>
              <a:rPr lang="es-CO" sz="1600" dirty="0">
                <a:latin typeface="Century Gothic" panose="020B0502020202020204" pitchFamily="34" charset="0"/>
              </a:rPr>
              <a:t>Dos (2) Consultas cerradas a la fecha Villa Gloria y Puerto Rey 22 y 23 agosto de 2018.</a:t>
            </a:r>
          </a:p>
          <a:p>
            <a:pPr lvl="0" algn="just"/>
            <a:endParaRPr lang="es-CO" sz="1600" dirty="0">
              <a:latin typeface="Century Gothic" panose="020B0502020202020204" pitchFamily="34" charset="0"/>
            </a:endParaRPr>
          </a:p>
          <a:p>
            <a:pPr lvl="0" algn="just"/>
            <a:r>
              <a:rPr lang="es-CO" sz="1600" dirty="0">
                <a:latin typeface="Century Gothic" panose="020B0502020202020204" pitchFamily="34" charset="0"/>
              </a:rPr>
              <a:t>La Consulta de la Comunidad de Tierra Baja, a la fecha se encuentra en seguimiento a los acuerdos establecidos.</a:t>
            </a:r>
          </a:p>
          <a:p>
            <a:pPr lvl="0" algn="just"/>
            <a:endParaRPr lang="es-CO" sz="1600" dirty="0">
              <a:latin typeface="Century Gothic" panose="020B0502020202020204" pitchFamily="34" charset="0"/>
            </a:endParaRPr>
          </a:p>
        </p:txBody>
      </p:sp>
      <p:grpSp>
        <p:nvGrpSpPr>
          <p:cNvPr id="34" name="Shape 439">
            <a:extLst>
              <a:ext uri="{FF2B5EF4-FFF2-40B4-BE49-F238E27FC236}">
                <a16:creationId xmlns:a16="http://schemas.microsoft.com/office/drawing/2014/main" id="{0F4905E8-F841-4ED4-AC6F-F05F8A6ECD24}"/>
              </a:ext>
            </a:extLst>
          </p:cNvPr>
          <p:cNvGrpSpPr>
            <a:grpSpLocks/>
          </p:cNvGrpSpPr>
          <p:nvPr/>
        </p:nvGrpSpPr>
        <p:grpSpPr bwMode="auto">
          <a:xfrm>
            <a:off x="894284" y="4529697"/>
            <a:ext cx="396000" cy="432000"/>
            <a:chOff x="5970800" y="1619250"/>
            <a:chExt cx="428650" cy="456725"/>
          </a:xfrm>
          <a:solidFill>
            <a:srgbClr val="91969A"/>
          </a:solidFill>
        </p:grpSpPr>
        <p:sp>
          <p:nvSpPr>
            <p:cNvPr id="35" name="Shape 440">
              <a:extLst>
                <a:ext uri="{FF2B5EF4-FFF2-40B4-BE49-F238E27FC236}">
                  <a16:creationId xmlns:a16="http://schemas.microsoft.com/office/drawing/2014/main" id="{7C0A5EFC-AE95-447C-AB6D-926B1A6B1CB4}"/>
                </a:ext>
              </a:extLst>
            </p:cNvPr>
            <p:cNvSpPr>
              <a:spLocks noChangeArrowheads="1"/>
            </p:cNvSpPr>
            <p:nvPr/>
          </p:nvSpPr>
          <p:spPr bwMode="auto">
            <a:xfrm>
              <a:off x="5970800" y="1674200"/>
              <a:ext cx="377975" cy="377950"/>
            </a:xfrm>
            <a:custGeom>
              <a:avLst/>
              <a:gdLst>
                <a:gd name="T0" fmla="*/ 2147483646 w 15119"/>
                <a:gd name="T1" fmla="*/ 38281250 h 15118"/>
                <a:gd name="T2" fmla="*/ 2080078125 w 15119"/>
                <a:gd name="T3" fmla="*/ 133593750 h 15118"/>
                <a:gd name="T4" fmla="*/ 1679296875 w 15119"/>
                <a:gd name="T5" fmla="*/ 286328125 h 15118"/>
                <a:gd name="T6" fmla="*/ 1307421875 w 15119"/>
                <a:gd name="T7" fmla="*/ 505859375 h 15118"/>
                <a:gd name="T8" fmla="*/ 973437500 w 15119"/>
                <a:gd name="T9" fmla="*/ 763281250 h 15118"/>
                <a:gd name="T10" fmla="*/ 677734375 w 15119"/>
                <a:gd name="T11" fmla="*/ 1078125000 h 15118"/>
                <a:gd name="T12" fmla="*/ 429687500 w 15119"/>
                <a:gd name="T13" fmla="*/ 1421484375 h 15118"/>
                <a:gd name="T14" fmla="*/ 238671875 w 15119"/>
                <a:gd name="T15" fmla="*/ 1803125000 h 15118"/>
                <a:gd name="T16" fmla="*/ 95703125 w 15119"/>
                <a:gd name="T17" fmla="*/ 2147483646 h 15118"/>
                <a:gd name="T18" fmla="*/ 19140625 w 15119"/>
                <a:gd name="T19" fmla="*/ 2147483646 h 15118"/>
                <a:gd name="T20" fmla="*/ 9765625 w 15119"/>
                <a:gd name="T21" fmla="*/ 2147483646 h 15118"/>
                <a:gd name="T22" fmla="*/ 67187500 w 15119"/>
                <a:gd name="T23" fmla="*/ 2147483646 h 15118"/>
                <a:gd name="T24" fmla="*/ 181640625 w 15119"/>
                <a:gd name="T25" fmla="*/ 2147483646 h 15118"/>
                <a:gd name="T26" fmla="*/ 362890625 w 15119"/>
                <a:gd name="T27" fmla="*/ 2147483646 h 15118"/>
                <a:gd name="T28" fmla="*/ 591796875 w 15119"/>
                <a:gd name="T29" fmla="*/ 2147483646 h 15118"/>
                <a:gd name="T30" fmla="*/ 868359375 w 15119"/>
                <a:gd name="T31" fmla="*/ 2147483646 h 15118"/>
                <a:gd name="T32" fmla="*/ 1192578125 w 15119"/>
                <a:gd name="T33" fmla="*/ 2147483646 h 15118"/>
                <a:gd name="T34" fmla="*/ 1555468750 w 15119"/>
                <a:gd name="T35" fmla="*/ 2147483646 h 15118"/>
                <a:gd name="T36" fmla="*/ 1946484375 w 15119"/>
                <a:gd name="T37" fmla="*/ 2147483646 h 15118"/>
                <a:gd name="T38" fmla="*/ 2147483646 w 15119"/>
                <a:gd name="T39" fmla="*/ 2147483646 h 15118"/>
                <a:gd name="T40" fmla="*/ 2147483646 w 15119"/>
                <a:gd name="T41" fmla="*/ 2147483646 h 15118"/>
                <a:gd name="T42" fmla="*/ 2147483646 w 15119"/>
                <a:gd name="T43" fmla="*/ 2147483646 h 15118"/>
                <a:gd name="T44" fmla="*/ 2147483646 w 15119"/>
                <a:gd name="T45" fmla="*/ 2147483646 h 15118"/>
                <a:gd name="T46" fmla="*/ 2147483646 w 15119"/>
                <a:gd name="T47" fmla="*/ 2147483646 h 15118"/>
                <a:gd name="T48" fmla="*/ 2147483646 w 15119"/>
                <a:gd name="T49" fmla="*/ 2147483646 h 15118"/>
                <a:gd name="T50" fmla="*/ 2147483646 w 15119"/>
                <a:gd name="T51" fmla="*/ 2147483646 h 15118"/>
                <a:gd name="T52" fmla="*/ 2147483646 w 15119"/>
                <a:gd name="T53" fmla="*/ 2147483646 h 15118"/>
                <a:gd name="T54" fmla="*/ 2147483646 w 15119"/>
                <a:gd name="T55" fmla="*/ 2147483646 h 15118"/>
                <a:gd name="T56" fmla="*/ 2147483646 w 15119"/>
                <a:gd name="T57" fmla="*/ 2147483646 h 15118"/>
                <a:gd name="T58" fmla="*/ 2147483646 w 15119"/>
                <a:gd name="T59" fmla="*/ 2147483646 h 15118"/>
                <a:gd name="T60" fmla="*/ 2147483646 w 15119"/>
                <a:gd name="T61" fmla="*/ 2147483646 h 15118"/>
                <a:gd name="T62" fmla="*/ 2147483646 w 15119"/>
                <a:gd name="T63" fmla="*/ 2147483646 h 15118"/>
                <a:gd name="T64" fmla="*/ 2147483646 w 15119"/>
                <a:gd name="T65" fmla="*/ 2147483646 h 15118"/>
                <a:gd name="T66" fmla="*/ 2147483646 w 15119"/>
                <a:gd name="T67" fmla="*/ 1593359375 h 15118"/>
                <a:gd name="T68" fmla="*/ 2147483646 w 15119"/>
                <a:gd name="T69" fmla="*/ 1192578125 h 15118"/>
                <a:gd name="T70" fmla="*/ 2147483646 w 15119"/>
                <a:gd name="T71" fmla="*/ 1975000000 h 15118"/>
                <a:gd name="T72" fmla="*/ 2147483646 w 15119"/>
                <a:gd name="T73" fmla="*/ 2147483646 h 15118"/>
                <a:gd name="T74" fmla="*/ 2147483646 w 15119"/>
                <a:gd name="T75" fmla="*/ 2147483646 h 15118"/>
                <a:gd name="T76" fmla="*/ 2147483646 w 15119"/>
                <a:gd name="T77" fmla="*/ 2147483646 h 15118"/>
                <a:gd name="T78" fmla="*/ 2147483646 w 15119"/>
                <a:gd name="T79" fmla="*/ 2147483646 h 15118"/>
                <a:gd name="T80" fmla="*/ 2147483646 w 15119"/>
                <a:gd name="T81" fmla="*/ 2147483646 h 15118"/>
                <a:gd name="T82" fmla="*/ 2147483646 w 15119"/>
                <a:gd name="T83" fmla="*/ 2147483646 h 15118"/>
                <a:gd name="T84" fmla="*/ 2147483646 w 15119"/>
                <a:gd name="T85" fmla="*/ 2147483646 h 15118"/>
                <a:gd name="T86" fmla="*/ 2147483646 w 15119"/>
                <a:gd name="T87" fmla="*/ 2147483646 h 15118"/>
                <a:gd name="T88" fmla="*/ 1917968750 w 15119"/>
                <a:gd name="T89" fmla="*/ 2147483646 h 15118"/>
                <a:gd name="T90" fmla="*/ 1412109375 w 15119"/>
                <a:gd name="T91" fmla="*/ 2147483646 h 15118"/>
                <a:gd name="T92" fmla="*/ 1030468750 w 15119"/>
                <a:gd name="T93" fmla="*/ 2147483646 h 15118"/>
                <a:gd name="T94" fmla="*/ 811328125 w 15119"/>
                <a:gd name="T95" fmla="*/ 2147483646 h 15118"/>
                <a:gd name="T96" fmla="*/ 782421875 w 15119"/>
                <a:gd name="T97" fmla="*/ 2147483646 h 15118"/>
                <a:gd name="T98" fmla="*/ 944531250 w 15119"/>
                <a:gd name="T99" fmla="*/ 2098828125 h 15118"/>
                <a:gd name="T100" fmla="*/ 1269140625 w 15119"/>
                <a:gd name="T101" fmla="*/ 1564453125 h 15118"/>
                <a:gd name="T102" fmla="*/ 1736718750 w 15119"/>
                <a:gd name="T103" fmla="*/ 1135156250 h 15118"/>
                <a:gd name="T104" fmla="*/ 2147483646 w 15119"/>
                <a:gd name="T105" fmla="*/ 858593750 h 15118"/>
                <a:gd name="T106" fmla="*/ 2147483646 w 15119"/>
                <a:gd name="T107" fmla="*/ 763281250 h 15118"/>
                <a:gd name="T108" fmla="*/ 2147483646 w 15119"/>
                <a:gd name="T109" fmla="*/ 820312500 h 15118"/>
                <a:gd name="T110" fmla="*/ 2147483646 w 15119"/>
                <a:gd name="T111" fmla="*/ 992187500 h 15118"/>
                <a:gd name="T112" fmla="*/ 2147483646 w 15119"/>
                <a:gd name="T113" fmla="*/ 705859375 h 15118"/>
                <a:gd name="T114" fmla="*/ 2147483646 w 15119"/>
                <a:gd name="T115" fmla="*/ 305468750 h 15118"/>
                <a:gd name="T116" fmla="*/ 2147483646 w 15119"/>
                <a:gd name="T117" fmla="*/ 76171875 h 15118"/>
                <a:gd name="T118" fmla="*/ 2147483646 w 15119"/>
                <a:gd name="T119" fmla="*/ 0 h 151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19"/>
                <a:gd name="T181" fmla="*/ 0 h 15118"/>
                <a:gd name="T182" fmla="*/ 15119 w 15119"/>
                <a:gd name="T183" fmla="*/ 15118 h 151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lnTo>
                    <a:pt x="718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6" name="Shape 441">
              <a:extLst>
                <a:ext uri="{FF2B5EF4-FFF2-40B4-BE49-F238E27FC236}">
                  <a16:creationId xmlns:a16="http://schemas.microsoft.com/office/drawing/2014/main" id="{34CD0C31-96BC-4515-8680-85F527E8F501}"/>
                </a:ext>
              </a:extLst>
            </p:cNvPr>
            <p:cNvSpPr>
              <a:spLocks noChangeArrowheads="1"/>
            </p:cNvSpPr>
            <p:nvPr/>
          </p:nvSpPr>
          <p:spPr bwMode="auto">
            <a:xfrm>
              <a:off x="6068500" y="1771875"/>
              <a:ext cx="182575" cy="182600"/>
            </a:xfrm>
            <a:custGeom>
              <a:avLst/>
              <a:gdLst>
                <a:gd name="T0" fmla="*/ 1287890625 w 7303"/>
                <a:gd name="T1" fmla="*/ 9765625 h 7304"/>
                <a:gd name="T2" fmla="*/ 1001953125 w 7303"/>
                <a:gd name="T3" fmla="*/ 57421875 h 7304"/>
                <a:gd name="T4" fmla="*/ 753906250 w 7303"/>
                <a:gd name="T5" fmla="*/ 171875000 h 7304"/>
                <a:gd name="T6" fmla="*/ 525000000 w 7303"/>
                <a:gd name="T7" fmla="*/ 324609375 h 7304"/>
                <a:gd name="T8" fmla="*/ 324609375 w 7303"/>
                <a:gd name="T9" fmla="*/ 515625000 h 7304"/>
                <a:gd name="T10" fmla="*/ 171875000 w 7303"/>
                <a:gd name="T11" fmla="*/ 744531250 h 7304"/>
                <a:gd name="T12" fmla="*/ 66796875 w 7303"/>
                <a:gd name="T13" fmla="*/ 1001953125 h 7304"/>
                <a:gd name="T14" fmla="*/ 9765625 w 7303"/>
                <a:gd name="T15" fmla="*/ 1278515625 h 7304"/>
                <a:gd name="T16" fmla="*/ 9765625 w 7303"/>
                <a:gd name="T17" fmla="*/ 1574609375 h 7304"/>
                <a:gd name="T18" fmla="*/ 66796875 w 7303"/>
                <a:gd name="T19" fmla="*/ 1851171875 h 7304"/>
                <a:gd name="T20" fmla="*/ 171875000 w 7303"/>
                <a:gd name="T21" fmla="*/ 2108593750 h 7304"/>
                <a:gd name="T22" fmla="*/ 324609375 w 7303"/>
                <a:gd name="T23" fmla="*/ 2147483646 h 7304"/>
                <a:gd name="T24" fmla="*/ 525000000 w 7303"/>
                <a:gd name="T25" fmla="*/ 2147483646 h 7304"/>
                <a:gd name="T26" fmla="*/ 753906250 w 7303"/>
                <a:gd name="T27" fmla="*/ 2147483646 h 7304"/>
                <a:gd name="T28" fmla="*/ 1001953125 w 7303"/>
                <a:gd name="T29" fmla="*/ 2147483646 h 7304"/>
                <a:gd name="T30" fmla="*/ 1287890625 w 7303"/>
                <a:gd name="T31" fmla="*/ 2147483646 h 7304"/>
                <a:gd name="T32" fmla="*/ 1574218750 w 7303"/>
                <a:gd name="T33" fmla="*/ 2147483646 h 7304"/>
                <a:gd name="T34" fmla="*/ 1850781250 w 7303"/>
                <a:gd name="T35" fmla="*/ 2147483646 h 7304"/>
                <a:gd name="T36" fmla="*/ 2108593750 w 7303"/>
                <a:gd name="T37" fmla="*/ 2147483646 h 7304"/>
                <a:gd name="T38" fmla="*/ 2147483646 w 7303"/>
                <a:gd name="T39" fmla="*/ 2147483646 h 7304"/>
                <a:gd name="T40" fmla="*/ 2147483646 w 7303"/>
                <a:gd name="T41" fmla="*/ 2147483646 h 7304"/>
                <a:gd name="T42" fmla="*/ 2147483646 w 7303"/>
                <a:gd name="T43" fmla="*/ 2108593750 h 7304"/>
                <a:gd name="T44" fmla="*/ 2147483646 w 7303"/>
                <a:gd name="T45" fmla="*/ 1851171875 h 7304"/>
                <a:gd name="T46" fmla="*/ 2147483646 w 7303"/>
                <a:gd name="T47" fmla="*/ 1574609375 h 7304"/>
                <a:gd name="T48" fmla="*/ 2147483646 w 7303"/>
                <a:gd name="T49" fmla="*/ 1326562500 h 7304"/>
                <a:gd name="T50" fmla="*/ 2147483646 w 7303"/>
                <a:gd name="T51" fmla="*/ 1145312500 h 7304"/>
                <a:gd name="T52" fmla="*/ 2147483646 w 7303"/>
                <a:gd name="T53" fmla="*/ 973437500 h 7304"/>
                <a:gd name="T54" fmla="*/ 2147483646 w 7303"/>
                <a:gd name="T55" fmla="*/ 725390625 h 7304"/>
                <a:gd name="T56" fmla="*/ 2089453125 w 7303"/>
                <a:gd name="T57" fmla="*/ 1421875000 h 7304"/>
                <a:gd name="T58" fmla="*/ 2080078125 w 7303"/>
                <a:gd name="T59" fmla="*/ 1555468750 h 7304"/>
                <a:gd name="T60" fmla="*/ 2041796875 w 7303"/>
                <a:gd name="T61" fmla="*/ 1679296875 h 7304"/>
                <a:gd name="T62" fmla="*/ 1984375000 w 7303"/>
                <a:gd name="T63" fmla="*/ 1793750000 h 7304"/>
                <a:gd name="T64" fmla="*/ 1898437500 w 7303"/>
                <a:gd name="T65" fmla="*/ 1898828125 h 7304"/>
                <a:gd name="T66" fmla="*/ 1803125000 w 7303"/>
                <a:gd name="T67" fmla="*/ 1975000000 h 7304"/>
                <a:gd name="T68" fmla="*/ 1688671875 w 7303"/>
                <a:gd name="T69" fmla="*/ 2032421875 h 7304"/>
                <a:gd name="T70" fmla="*/ 1564843750 w 7303"/>
                <a:gd name="T71" fmla="*/ 2070703125 h 7304"/>
                <a:gd name="T72" fmla="*/ 1364453125 w 7303"/>
                <a:gd name="T73" fmla="*/ 2089453125 h 7304"/>
                <a:gd name="T74" fmla="*/ 1230859375 w 7303"/>
                <a:gd name="T75" fmla="*/ 2060937500 h 7304"/>
                <a:gd name="T76" fmla="*/ 1116406250 w 7303"/>
                <a:gd name="T77" fmla="*/ 2013281250 h 7304"/>
                <a:gd name="T78" fmla="*/ 1011328125 w 7303"/>
                <a:gd name="T79" fmla="*/ 1937109375 h 7304"/>
                <a:gd name="T80" fmla="*/ 916015625 w 7303"/>
                <a:gd name="T81" fmla="*/ 1851171875 h 7304"/>
                <a:gd name="T82" fmla="*/ 849218750 w 7303"/>
                <a:gd name="T83" fmla="*/ 1736718750 h 7304"/>
                <a:gd name="T84" fmla="*/ 791796875 w 7303"/>
                <a:gd name="T85" fmla="*/ 1622265625 h 7304"/>
                <a:gd name="T86" fmla="*/ 773046875 w 7303"/>
                <a:gd name="T87" fmla="*/ 1488671875 h 7304"/>
                <a:gd name="T88" fmla="*/ 773046875 w 7303"/>
                <a:gd name="T89" fmla="*/ 1355078125 h 7304"/>
                <a:gd name="T90" fmla="*/ 791796875 w 7303"/>
                <a:gd name="T91" fmla="*/ 1230859375 h 7304"/>
                <a:gd name="T92" fmla="*/ 849218750 w 7303"/>
                <a:gd name="T93" fmla="*/ 1107031250 h 7304"/>
                <a:gd name="T94" fmla="*/ 916015625 w 7303"/>
                <a:gd name="T95" fmla="*/ 1001953125 h 7304"/>
                <a:gd name="T96" fmla="*/ 1011328125 w 7303"/>
                <a:gd name="T97" fmla="*/ 916015625 h 7304"/>
                <a:gd name="T98" fmla="*/ 1116406250 w 7303"/>
                <a:gd name="T99" fmla="*/ 839843750 h 7304"/>
                <a:gd name="T100" fmla="*/ 1230859375 w 7303"/>
                <a:gd name="T101" fmla="*/ 792187500 h 7304"/>
                <a:gd name="T102" fmla="*/ 1364453125 w 7303"/>
                <a:gd name="T103" fmla="*/ 763671875 h 7304"/>
                <a:gd name="T104" fmla="*/ 1545703125 w 7303"/>
                <a:gd name="T105" fmla="*/ 773046875 h 7304"/>
                <a:gd name="T106" fmla="*/ 1975000000 w 7303"/>
                <a:gd name="T107" fmla="*/ 105078125 h 7304"/>
                <a:gd name="T108" fmla="*/ 1803125000 w 7303"/>
                <a:gd name="T109" fmla="*/ 48046875 h 7304"/>
                <a:gd name="T110" fmla="*/ 1621875000 w 7303"/>
                <a:gd name="T111" fmla="*/ 9765625 h 7304"/>
                <a:gd name="T112" fmla="*/ 1431250000 w 7303"/>
                <a:gd name="T113" fmla="*/ 390625 h 7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03"/>
                <a:gd name="T172" fmla="*/ 0 h 7304"/>
                <a:gd name="T173" fmla="*/ 7303 w 7303"/>
                <a:gd name="T174" fmla="*/ 7304 h 7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lnTo>
                    <a:pt x="3664"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7" name="Shape 442">
              <a:extLst>
                <a:ext uri="{FF2B5EF4-FFF2-40B4-BE49-F238E27FC236}">
                  <a16:creationId xmlns:a16="http://schemas.microsoft.com/office/drawing/2014/main" id="{2C8794E4-8D30-4819-9FBB-DDD11A4C8416}"/>
                </a:ext>
              </a:extLst>
            </p:cNvPr>
            <p:cNvSpPr>
              <a:spLocks noChangeArrowheads="1"/>
            </p:cNvSpPr>
            <p:nvPr/>
          </p:nvSpPr>
          <p:spPr bwMode="auto">
            <a:xfrm>
              <a:off x="5981175" y="2005125"/>
              <a:ext cx="75125" cy="70850"/>
            </a:xfrm>
            <a:custGeom>
              <a:avLst/>
              <a:gdLst>
                <a:gd name="T0" fmla="*/ 572656250 w 3005"/>
                <a:gd name="T1" fmla="*/ 0 h 2834"/>
                <a:gd name="T2" fmla="*/ 114843750 w 3005"/>
                <a:gd name="T3" fmla="*/ 458203125 h 2834"/>
                <a:gd name="T4" fmla="*/ 67187500 w 3005"/>
                <a:gd name="T5" fmla="*/ 515234375 h 2834"/>
                <a:gd name="T6" fmla="*/ 28906250 w 3005"/>
                <a:gd name="T7" fmla="*/ 582031250 h 2834"/>
                <a:gd name="T8" fmla="*/ 9765625 w 3005"/>
                <a:gd name="T9" fmla="*/ 648828125 h 2834"/>
                <a:gd name="T10" fmla="*/ 390625 w 3005"/>
                <a:gd name="T11" fmla="*/ 725390625 h 2834"/>
                <a:gd name="T12" fmla="*/ 9765625 w 3005"/>
                <a:gd name="T13" fmla="*/ 801562500 h 2834"/>
                <a:gd name="T14" fmla="*/ 28906250 w 3005"/>
                <a:gd name="T15" fmla="*/ 868359375 h 2834"/>
                <a:gd name="T16" fmla="*/ 67187500 w 3005"/>
                <a:gd name="T17" fmla="*/ 935156250 h 2834"/>
                <a:gd name="T18" fmla="*/ 114843750 w 3005"/>
                <a:gd name="T19" fmla="*/ 992187500 h 2834"/>
                <a:gd name="T20" fmla="*/ 171875000 w 3005"/>
                <a:gd name="T21" fmla="*/ 1040234375 h 2834"/>
                <a:gd name="T22" fmla="*/ 238671875 w 3005"/>
                <a:gd name="T23" fmla="*/ 1078125000 h 2834"/>
                <a:gd name="T24" fmla="*/ 315234375 w 3005"/>
                <a:gd name="T25" fmla="*/ 1097265625 h 2834"/>
                <a:gd name="T26" fmla="*/ 382031250 w 3005"/>
                <a:gd name="T27" fmla="*/ 1106640625 h 2834"/>
                <a:gd name="T28" fmla="*/ 458203125 w 3005"/>
                <a:gd name="T29" fmla="*/ 1097265625 h 2834"/>
                <a:gd name="T30" fmla="*/ 525000000 w 3005"/>
                <a:gd name="T31" fmla="*/ 1078125000 h 2834"/>
                <a:gd name="T32" fmla="*/ 591796875 w 3005"/>
                <a:gd name="T33" fmla="*/ 1040234375 h 2834"/>
                <a:gd name="T34" fmla="*/ 658593750 w 3005"/>
                <a:gd name="T35" fmla="*/ 992187500 h 2834"/>
                <a:gd name="T36" fmla="*/ 1116406250 w 3005"/>
                <a:gd name="T37" fmla="*/ 534375000 h 2834"/>
                <a:gd name="T38" fmla="*/ 1173828125 w 3005"/>
                <a:gd name="T39" fmla="*/ 467578125 h 2834"/>
                <a:gd name="T40" fmla="*/ 1011718750 w 3005"/>
                <a:gd name="T41" fmla="*/ 362500000 h 2834"/>
                <a:gd name="T42" fmla="*/ 858984375 w 3005"/>
                <a:gd name="T43" fmla="*/ 248046875 h 2834"/>
                <a:gd name="T44" fmla="*/ 706250000 w 3005"/>
                <a:gd name="T45" fmla="*/ 133593750 h 2834"/>
                <a:gd name="T46" fmla="*/ 572656250 w 3005"/>
                <a:gd name="T47" fmla="*/ 0 h 28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05"/>
                <a:gd name="T73" fmla="*/ 0 h 2834"/>
                <a:gd name="T74" fmla="*/ 3005 w 3005"/>
                <a:gd name="T75" fmla="*/ 2834 h 28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8" name="Shape 443">
              <a:extLst>
                <a:ext uri="{FF2B5EF4-FFF2-40B4-BE49-F238E27FC236}">
                  <a16:creationId xmlns:a16="http://schemas.microsoft.com/office/drawing/2014/main" id="{8A69C521-3FAA-4D94-872F-979A6FFA4B00}"/>
                </a:ext>
              </a:extLst>
            </p:cNvPr>
            <p:cNvSpPr>
              <a:spLocks noChangeArrowheads="1"/>
            </p:cNvSpPr>
            <p:nvPr/>
          </p:nvSpPr>
          <p:spPr bwMode="auto">
            <a:xfrm>
              <a:off x="6263875" y="2005125"/>
              <a:ext cx="74525" cy="70850"/>
            </a:xfrm>
            <a:custGeom>
              <a:avLst/>
              <a:gdLst>
                <a:gd name="T0" fmla="*/ 601171875 w 2981"/>
                <a:gd name="T1" fmla="*/ 0 h 2834"/>
                <a:gd name="T2" fmla="*/ 458203125 w 2981"/>
                <a:gd name="T3" fmla="*/ 133593750 h 2834"/>
                <a:gd name="T4" fmla="*/ 315234375 w 2981"/>
                <a:gd name="T5" fmla="*/ 248046875 h 2834"/>
                <a:gd name="T6" fmla="*/ 162500000 w 2981"/>
                <a:gd name="T7" fmla="*/ 362500000 h 2834"/>
                <a:gd name="T8" fmla="*/ 390625 w 2981"/>
                <a:gd name="T9" fmla="*/ 467578125 h 2834"/>
                <a:gd name="T10" fmla="*/ 48046875 w 2981"/>
                <a:gd name="T11" fmla="*/ 534375000 h 2834"/>
                <a:gd name="T12" fmla="*/ 515234375 w 2981"/>
                <a:gd name="T13" fmla="*/ 992187500 h 2834"/>
                <a:gd name="T14" fmla="*/ 572656250 w 2981"/>
                <a:gd name="T15" fmla="*/ 1040234375 h 2834"/>
                <a:gd name="T16" fmla="*/ 639453125 w 2981"/>
                <a:gd name="T17" fmla="*/ 1078125000 h 2834"/>
                <a:gd name="T18" fmla="*/ 715625000 w 2981"/>
                <a:gd name="T19" fmla="*/ 1097265625 h 2834"/>
                <a:gd name="T20" fmla="*/ 782421875 w 2981"/>
                <a:gd name="T21" fmla="*/ 1106640625 h 2834"/>
                <a:gd name="T22" fmla="*/ 858984375 w 2981"/>
                <a:gd name="T23" fmla="*/ 1097265625 h 2834"/>
                <a:gd name="T24" fmla="*/ 925781250 w 2981"/>
                <a:gd name="T25" fmla="*/ 1078125000 h 2834"/>
                <a:gd name="T26" fmla="*/ 992578125 w 2981"/>
                <a:gd name="T27" fmla="*/ 1040234375 h 2834"/>
                <a:gd name="T28" fmla="*/ 1059375000 w 2981"/>
                <a:gd name="T29" fmla="*/ 992187500 h 2834"/>
                <a:gd name="T30" fmla="*/ 1107031250 w 2981"/>
                <a:gd name="T31" fmla="*/ 935156250 h 2834"/>
                <a:gd name="T32" fmla="*/ 1144921875 w 2981"/>
                <a:gd name="T33" fmla="*/ 868359375 h 2834"/>
                <a:gd name="T34" fmla="*/ 1164062500 w 2981"/>
                <a:gd name="T35" fmla="*/ 801562500 h 2834"/>
                <a:gd name="T36" fmla="*/ 1164062500 w 2981"/>
                <a:gd name="T37" fmla="*/ 725390625 h 2834"/>
                <a:gd name="T38" fmla="*/ 1164062500 w 2981"/>
                <a:gd name="T39" fmla="*/ 648828125 h 2834"/>
                <a:gd name="T40" fmla="*/ 1144921875 w 2981"/>
                <a:gd name="T41" fmla="*/ 582031250 h 2834"/>
                <a:gd name="T42" fmla="*/ 1107031250 w 2981"/>
                <a:gd name="T43" fmla="*/ 515234375 h 2834"/>
                <a:gd name="T44" fmla="*/ 1059375000 w 2981"/>
                <a:gd name="T45" fmla="*/ 458203125 h 2834"/>
                <a:gd name="T46" fmla="*/ 601171875 w 2981"/>
                <a:gd name="T47" fmla="*/ 0 h 28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81"/>
                <a:gd name="T73" fmla="*/ 0 h 2834"/>
                <a:gd name="T74" fmla="*/ 2981 w 2981"/>
                <a:gd name="T75" fmla="*/ 2834 h 28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9" name="Shape 444">
              <a:extLst>
                <a:ext uri="{FF2B5EF4-FFF2-40B4-BE49-F238E27FC236}">
                  <a16:creationId xmlns:a16="http://schemas.microsoft.com/office/drawing/2014/main" id="{92223257-E822-4DC0-9048-7552F71C76AF}"/>
                </a:ext>
              </a:extLst>
            </p:cNvPr>
            <p:cNvSpPr>
              <a:spLocks noChangeArrowheads="1"/>
            </p:cNvSpPr>
            <p:nvPr/>
          </p:nvSpPr>
          <p:spPr bwMode="auto">
            <a:xfrm>
              <a:off x="6147875" y="1619250"/>
              <a:ext cx="251575" cy="255850"/>
            </a:xfrm>
            <a:custGeom>
              <a:avLst/>
              <a:gdLst>
                <a:gd name="T0" fmla="*/ 2147483646 w 10063"/>
                <a:gd name="T1" fmla="*/ 9375000 h 10234"/>
                <a:gd name="T2" fmla="*/ 2147483646 w 10063"/>
                <a:gd name="T3" fmla="*/ 57421875 h 10234"/>
                <a:gd name="T4" fmla="*/ 2098828125 w 10063"/>
                <a:gd name="T5" fmla="*/ 725000000 h 10234"/>
                <a:gd name="T6" fmla="*/ 2041796875 w 10063"/>
                <a:gd name="T7" fmla="*/ 830078125 h 10234"/>
                <a:gd name="T8" fmla="*/ 2013281250 w 10063"/>
                <a:gd name="T9" fmla="*/ 934765625 h 10234"/>
                <a:gd name="T10" fmla="*/ 2003515625 w 10063"/>
                <a:gd name="T11" fmla="*/ 1049609375 h 10234"/>
                <a:gd name="T12" fmla="*/ 2089453125 w 10063"/>
                <a:gd name="T13" fmla="*/ 1555078125 h 10234"/>
                <a:gd name="T14" fmla="*/ 57421875 w 10063"/>
                <a:gd name="T15" fmla="*/ 2147483646 h 10234"/>
                <a:gd name="T16" fmla="*/ 9765625 w 10063"/>
                <a:gd name="T17" fmla="*/ 2147483646 h 10234"/>
                <a:gd name="T18" fmla="*/ 0 w 10063"/>
                <a:gd name="T19" fmla="*/ 2147483646 h 10234"/>
                <a:gd name="T20" fmla="*/ 9765625 w 10063"/>
                <a:gd name="T21" fmla="*/ 2147483646 h 10234"/>
                <a:gd name="T22" fmla="*/ 57421875 w 10063"/>
                <a:gd name="T23" fmla="*/ 2147483646 h 10234"/>
                <a:gd name="T24" fmla="*/ 114453125 w 10063"/>
                <a:gd name="T25" fmla="*/ 2147483646 h 10234"/>
                <a:gd name="T26" fmla="*/ 228906250 w 10063"/>
                <a:gd name="T27" fmla="*/ 2147483646 h 10234"/>
                <a:gd name="T28" fmla="*/ 295703125 w 10063"/>
                <a:gd name="T29" fmla="*/ 2147483646 h 10234"/>
                <a:gd name="T30" fmla="*/ 2147483646 w 10063"/>
                <a:gd name="T31" fmla="*/ 1850781250 h 10234"/>
                <a:gd name="T32" fmla="*/ 2147483646 w 10063"/>
                <a:gd name="T33" fmla="*/ 1926953125 h 10234"/>
                <a:gd name="T34" fmla="*/ 2147483646 w 10063"/>
                <a:gd name="T35" fmla="*/ 1917578125 h 10234"/>
                <a:gd name="T36" fmla="*/ 2147483646 w 10063"/>
                <a:gd name="T37" fmla="*/ 1879296875 h 10234"/>
                <a:gd name="T38" fmla="*/ 2147483646 w 10063"/>
                <a:gd name="T39" fmla="*/ 1831640625 h 10234"/>
                <a:gd name="T40" fmla="*/ 2147483646 w 10063"/>
                <a:gd name="T41" fmla="*/ 1154296875 h 10234"/>
                <a:gd name="T42" fmla="*/ 2147483646 w 10063"/>
                <a:gd name="T43" fmla="*/ 1087500000 h 10234"/>
                <a:gd name="T44" fmla="*/ 2147483646 w 10063"/>
                <a:gd name="T45" fmla="*/ 1020703125 h 10234"/>
                <a:gd name="T46" fmla="*/ 2147483646 w 10063"/>
                <a:gd name="T47" fmla="*/ 973046875 h 10234"/>
                <a:gd name="T48" fmla="*/ 2147483646 w 10063"/>
                <a:gd name="T49" fmla="*/ 944531250 h 10234"/>
                <a:gd name="T50" fmla="*/ 2147483646 w 10063"/>
                <a:gd name="T51" fmla="*/ 467578125 h 10234"/>
                <a:gd name="T52" fmla="*/ 2147483646 w 10063"/>
                <a:gd name="T53" fmla="*/ 400781250 h 10234"/>
                <a:gd name="T54" fmla="*/ 2147483646 w 10063"/>
                <a:gd name="T55" fmla="*/ 333984375 h 10234"/>
                <a:gd name="T56" fmla="*/ 2147483646 w 10063"/>
                <a:gd name="T57" fmla="*/ 257421875 h 10234"/>
                <a:gd name="T58" fmla="*/ 2147483646 w 10063"/>
                <a:gd name="T59" fmla="*/ 200390625 h 10234"/>
                <a:gd name="T60" fmla="*/ 2147483646 w 10063"/>
                <a:gd name="T61" fmla="*/ 152734375 h 10234"/>
                <a:gd name="T62" fmla="*/ 2147483646 w 10063"/>
                <a:gd name="T63" fmla="*/ 142968750 h 10234"/>
                <a:gd name="T64" fmla="*/ 2147483646 w 10063"/>
                <a:gd name="T65" fmla="*/ 171875000 h 10234"/>
                <a:gd name="T66" fmla="*/ 2147483646 w 10063"/>
                <a:gd name="T67" fmla="*/ 648828125 h 10234"/>
                <a:gd name="T68" fmla="*/ 2147483646 w 10063"/>
                <a:gd name="T69" fmla="*/ 124218750 h 10234"/>
                <a:gd name="T70" fmla="*/ 2147483646 w 10063"/>
                <a:gd name="T71" fmla="*/ 38281250 h 10234"/>
                <a:gd name="T72" fmla="*/ 2147483646 w 10063"/>
                <a:gd name="T73" fmla="*/ 0 h 102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63"/>
                <a:gd name="T112" fmla="*/ 0 h 10234"/>
                <a:gd name="T113" fmla="*/ 10063 w 10063"/>
                <a:gd name="T114" fmla="*/ 10234 h 102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lnTo>
                    <a:pt x="735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46" name="Shape 486">
            <a:extLst>
              <a:ext uri="{FF2B5EF4-FFF2-40B4-BE49-F238E27FC236}">
                <a16:creationId xmlns:a16="http://schemas.microsoft.com/office/drawing/2014/main" id="{D1D9439D-6345-42B7-842C-6F7A96AAE1C6}"/>
              </a:ext>
            </a:extLst>
          </p:cNvPr>
          <p:cNvGrpSpPr>
            <a:grpSpLocks/>
          </p:cNvGrpSpPr>
          <p:nvPr/>
        </p:nvGrpSpPr>
        <p:grpSpPr bwMode="auto">
          <a:xfrm>
            <a:off x="508472" y="2890406"/>
            <a:ext cx="327025" cy="206375"/>
            <a:chOff x="3241525" y="3039450"/>
            <a:chExt cx="494600" cy="312625"/>
          </a:xfrm>
          <a:solidFill>
            <a:srgbClr val="018CCF"/>
          </a:solidFill>
        </p:grpSpPr>
        <p:sp>
          <p:nvSpPr>
            <p:cNvPr id="47" name="Shape 487">
              <a:extLst>
                <a:ext uri="{FF2B5EF4-FFF2-40B4-BE49-F238E27FC236}">
                  <a16:creationId xmlns:a16="http://schemas.microsoft.com/office/drawing/2014/main" id="{844C55C8-81E5-4C22-B66B-474A331968AA}"/>
                </a:ext>
              </a:extLst>
            </p:cNvPr>
            <p:cNvSpPr>
              <a:spLocks noChangeArrowheads="1"/>
            </p:cNvSpPr>
            <p:nvPr/>
          </p:nvSpPr>
          <p:spPr bwMode="auto">
            <a:xfrm>
              <a:off x="3241525" y="3039450"/>
              <a:ext cx="494600" cy="312625"/>
            </a:xfrm>
            <a:custGeom>
              <a:avLst/>
              <a:gdLst>
                <a:gd name="T0" fmla="*/ 2147483646 w 19784"/>
                <a:gd name="T1" fmla="*/ 410156250 h 12505"/>
                <a:gd name="T2" fmla="*/ 2147483646 w 19784"/>
                <a:gd name="T3" fmla="*/ 524609375 h 12505"/>
                <a:gd name="T4" fmla="*/ 2147483646 w 19784"/>
                <a:gd name="T5" fmla="*/ 715625000 h 12505"/>
                <a:gd name="T6" fmla="*/ 2147483646 w 19784"/>
                <a:gd name="T7" fmla="*/ 1039843750 h 12505"/>
                <a:gd name="T8" fmla="*/ 2147483646 w 19784"/>
                <a:gd name="T9" fmla="*/ 1564453125 h 12505"/>
                <a:gd name="T10" fmla="*/ 2147483646 w 19784"/>
                <a:gd name="T11" fmla="*/ 2022656250 h 12505"/>
                <a:gd name="T12" fmla="*/ 2147483646 w 19784"/>
                <a:gd name="T13" fmla="*/ 2147483646 h 12505"/>
                <a:gd name="T14" fmla="*/ 2147483646 w 19784"/>
                <a:gd name="T15" fmla="*/ 2147483646 h 12505"/>
                <a:gd name="T16" fmla="*/ 2147483646 w 19784"/>
                <a:gd name="T17" fmla="*/ 2147483646 h 12505"/>
                <a:gd name="T18" fmla="*/ 2147483646 w 19784"/>
                <a:gd name="T19" fmla="*/ 2147483646 h 12505"/>
                <a:gd name="T20" fmla="*/ 2147483646 w 19784"/>
                <a:gd name="T21" fmla="*/ 2147483646 h 12505"/>
                <a:gd name="T22" fmla="*/ 2147483646 w 19784"/>
                <a:gd name="T23" fmla="*/ 2147483646 h 12505"/>
                <a:gd name="T24" fmla="*/ 2147483646 w 19784"/>
                <a:gd name="T25" fmla="*/ 2147483646 h 12505"/>
                <a:gd name="T26" fmla="*/ 2147483646 w 19784"/>
                <a:gd name="T27" fmla="*/ 2147483646 h 12505"/>
                <a:gd name="T28" fmla="*/ 2147483646 w 19784"/>
                <a:gd name="T29" fmla="*/ 2147483646 h 12505"/>
                <a:gd name="T30" fmla="*/ 2147483646 w 19784"/>
                <a:gd name="T31" fmla="*/ 2147483646 h 12505"/>
                <a:gd name="T32" fmla="*/ 1870312500 w 19784"/>
                <a:gd name="T33" fmla="*/ 2147483646 h 12505"/>
                <a:gd name="T34" fmla="*/ 1221484375 w 19784"/>
                <a:gd name="T35" fmla="*/ 2147483646 h 12505"/>
                <a:gd name="T36" fmla="*/ 630078125 w 19784"/>
                <a:gd name="T37" fmla="*/ 2147483646 h 12505"/>
                <a:gd name="T38" fmla="*/ 887500000 w 19784"/>
                <a:gd name="T39" fmla="*/ 1965234375 h 12505"/>
                <a:gd name="T40" fmla="*/ 1421875000 w 19784"/>
                <a:gd name="T41" fmla="*/ 1450000000 h 12505"/>
                <a:gd name="T42" fmla="*/ 2118359375 w 19784"/>
                <a:gd name="T43" fmla="*/ 935156250 h 12505"/>
                <a:gd name="T44" fmla="*/ 2147483646 w 19784"/>
                <a:gd name="T45" fmla="*/ 648828125 h 12505"/>
                <a:gd name="T46" fmla="*/ 2147483646 w 19784"/>
                <a:gd name="T47" fmla="*/ 496093750 h 12505"/>
                <a:gd name="T48" fmla="*/ 2147483646 w 19784"/>
                <a:gd name="T49" fmla="*/ 400781250 h 12505"/>
                <a:gd name="T50" fmla="*/ 2147483646 w 19784"/>
                <a:gd name="T51" fmla="*/ 0 h 12505"/>
                <a:gd name="T52" fmla="*/ 2147483646 w 19784"/>
                <a:gd name="T53" fmla="*/ 57421875 h 12505"/>
                <a:gd name="T54" fmla="*/ 2147483646 w 19784"/>
                <a:gd name="T55" fmla="*/ 200390625 h 12505"/>
                <a:gd name="T56" fmla="*/ 2147483646 w 19784"/>
                <a:gd name="T57" fmla="*/ 419921875 h 12505"/>
                <a:gd name="T58" fmla="*/ 1793750000 w 19784"/>
                <a:gd name="T59" fmla="*/ 696484375 h 12505"/>
                <a:gd name="T60" fmla="*/ 1001953125 w 19784"/>
                <a:gd name="T61" fmla="*/ 1316406250 h 12505"/>
                <a:gd name="T62" fmla="*/ 448828125 w 19784"/>
                <a:gd name="T63" fmla="*/ 1889062500 h 12505"/>
                <a:gd name="T64" fmla="*/ 390625 w 19784"/>
                <a:gd name="T65" fmla="*/ 2147483646 h 12505"/>
                <a:gd name="T66" fmla="*/ 448828125 w 19784"/>
                <a:gd name="T67" fmla="*/ 2147483646 h 12505"/>
                <a:gd name="T68" fmla="*/ 1001953125 w 19784"/>
                <a:gd name="T69" fmla="*/ 2147483646 h 12505"/>
                <a:gd name="T70" fmla="*/ 1793750000 w 19784"/>
                <a:gd name="T71" fmla="*/ 2147483646 h 12505"/>
                <a:gd name="T72" fmla="*/ 2147483646 w 19784"/>
                <a:gd name="T73" fmla="*/ 2147483646 h 12505"/>
                <a:gd name="T74" fmla="*/ 2147483646 w 19784"/>
                <a:gd name="T75" fmla="*/ 2147483646 h 12505"/>
                <a:gd name="T76" fmla="*/ 2147483646 w 19784"/>
                <a:gd name="T77" fmla="*/ 2147483646 h 12505"/>
                <a:gd name="T78" fmla="*/ 2147483646 w 19784"/>
                <a:gd name="T79" fmla="*/ 2147483646 h 12505"/>
                <a:gd name="T80" fmla="*/ 2147483646 w 19784"/>
                <a:gd name="T81" fmla="*/ 2147483646 h 12505"/>
                <a:gd name="T82" fmla="*/ 2147483646 w 19784"/>
                <a:gd name="T83" fmla="*/ 2147483646 h 12505"/>
                <a:gd name="T84" fmla="*/ 2147483646 w 19784"/>
                <a:gd name="T85" fmla="*/ 2147483646 h 12505"/>
                <a:gd name="T86" fmla="*/ 2147483646 w 19784"/>
                <a:gd name="T87" fmla="*/ 2147483646 h 12505"/>
                <a:gd name="T88" fmla="*/ 2147483646 w 19784"/>
                <a:gd name="T89" fmla="*/ 2147483646 h 12505"/>
                <a:gd name="T90" fmla="*/ 2147483646 w 19784"/>
                <a:gd name="T91" fmla="*/ 2147483646 h 12505"/>
                <a:gd name="T92" fmla="*/ 2147483646 w 19784"/>
                <a:gd name="T93" fmla="*/ 2147483646 h 12505"/>
                <a:gd name="T94" fmla="*/ 2147483646 w 19784"/>
                <a:gd name="T95" fmla="*/ 1889062500 h 12505"/>
                <a:gd name="T96" fmla="*/ 2147483646 w 19784"/>
                <a:gd name="T97" fmla="*/ 1316406250 h 12505"/>
                <a:gd name="T98" fmla="*/ 2147483646 w 19784"/>
                <a:gd name="T99" fmla="*/ 696484375 h 12505"/>
                <a:gd name="T100" fmla="*/ 2147483646 w 19784"/>
                <a:gd name="T101" fmla="*/ 419921875 h 12505"/>
                <a:gd name="T102" fmla="*/ 2147483646 w 19784"/>
                <a:gd name="T103" fmla="*/ 200390625 h 12505"/>
                <a:gd name="T104" fmla="*/ 2147483646 w 19784"/>
                <a:gd name="T105" fmla="*/ 57421875 h 12505"/>
                <a:gd name="T106" fmla="*/ 2147483646 w 19784"/>
                <a:gd name="T107" fmla="*/ 0 h 125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84"/>
                <a:gd name="T163" fmla="*/ 0 h 12505"/>
                <a:gd name="T164" fmla="*/ 19784 w 19784"/>
                <a:gd name="T165" fmla="*/ 12505 h 125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lnTo>
                    <a:pt x="9892"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48" name="Shape 488">
              <a:extLst>
                <a:ext uri="{FF2B5EF4-FFF2-40B4-BE49-F238E27FC236}">
                  <a16:creationId xmlns:a16="http://schemas.microsoft.com/office/drawing/2014/main" id="{774C704F-5B09-4B6D-B26F-D3C79E7388DE}"/>
                </a:ext>
              </a:extLst>
            </p:cNvPr>
            <p:cNvSpPr>
              <a:spLocks noChangeArrowheads="1"/>
            </p:cNvSpPr>
            <p:nvPr/>
          </p:nvSpPr>
          <p:spPr bwMode="auto">
            <a:xfrm>
              <a:off x="3384400" y="3091350"/>
              <a:ext cx="208850" cy="208825"/>
            </a:xfrm>
            <a:custGeom>
              <a:avLst/>
              <a:gdLst>
                <a:gd name="T0" fmla="*/ 1469531250 w 8354"/>
                <a:gd name="T1" fmla="*/ 9375000 h 8353"/>
                <a:gd name="T2" fmla="*/ 1144921875 w 8354"/>
                <a:gd name="T3" fmla="*/ 76171875 h 8353"/>
                <a:gd name="T4" fmla="*/ 849218750 w 8354"/>
                <a:gd name="T5" fmla="*/ 200390625 h 8353"/>
                <a:gd name="T6" fmla="*/ 591796875 w 8354"/>
                <a:gd name="T7" fmla="*/ 372265625 h 8353"/>
                <a:gd name="T8" fmla="*/ 372265625 w 8354"/>
                <a:gd name="T9" fmla="*/ 591406250 h 8353"/>
                <a:gd name="T10" fmla="*/ 200781250 w 8354"/>
                <a:gd name="T11" fmla="*/ 849218750 h 8353"/>
                <a:gd name="T12" fmla="*/ 76562500 w 8354"/>
                <a:gd name="T13" fmla="*/ 1144921875 h 8353"/>
                <a:gd name="T14" fmla="*/ 9765625 w 8354"/>
                <a:gd name="T15" fmla="*/ 1469140625 h 8353"/>
                <a:gd name="T16" fmla="*/ 9765625 w 8354"/>
                <a:gd name="T17" fmla="*/ 1793750000 h 8353"/>
                <a:gd name="T18" fmla="*/ 76562500 w 8354"/>
                <a:gd name="T19" fmla="*/ 2117968750 h 8353"/>
                <a:gd name="T20" fmla="*/ 200781250 w 8354"/>
                <a:gd name="T21" fmla="*/ 2147483646 h 8353"/>
                <a:gd name="T22" fmla="*/ 372265625 w 8354"/>
                <a:gd name="T23" fmla="*/ 2147483646 h 8353"/>
                <a:gd name="T24" fmla="*/ 591796875 w 8354"/>
                <a:gd name="T25" fmla="*/ 2147483646 h 8353"/>
                <a:gd name="T26" fmla="*/ 849218750 w 8354"/>
                <a:gd name="T27" fmla="*/ 2147483646 h 8353"/>
                <a:gd name="T28" fmla="*/ 1144921875 w 8354"/>
                <a:gd name="T29" fmla="*/ 2147483646 h 8353"/>
                <a:gd name="T30" fmla="*/ 1469531250 w 8354"/>
                <a:gd name="T31" fmla="*/ 2147483646 h 8353"/>
                <a:gd name="T32" fmla="*/ 1793750000 w 8354"/>
                <a:gd name="T33" fmla="*/ 2147483646 h 8353"/>
                <a:gd name="T34" fmla="*/ 2118359375 w 8354"/>
                <a:gd name="T35" fmla="*/ 2147483646 h 8353"/>
                <a:gd name="T36" fmla="*/ 2147483646 w 8354"/>
                <a:gd name="T37" fmla="*/ 2147483646 h 8353"/>
                <a:gd name="T38" fmla="*/ 2147483646 w 8354"/>
                <a:gd name="T39" fmla="*/ 2147483646 h 8353"/>
                <a:gd name="T40" fmla="*/ 2147483646 w 8354"/>
                <a:gd name="T41" fmla="*/ 2147483646 h 8353"/>
                <a:gd name="T42" fmla="*/ 2147483646 w 8354"/>
                <a:gd name="T43" fmla="*/ 2147483646 h 8353"/>
                <a:gd name="T44" fmla="*/ 2147483646 w 8354"/>
                <a:gd name="T45" fmla="*/ 2117968750 h 8353"/>
                <a:gd name="T46" fmla="*/ 2147483646 w 8354"/>
                <a:gd name="T47" fmla="*/ 1793750000 h 8353"/>
                <a:gd name="T48" fmla="*/ 2147483646 w 8354"/>
                <a:gd name="T49" fmla="*/ 1459765625 h 8353"/>
                <a:gd name="T50" fmla="*/ 2147483646 w 8354"/>
                <a:gd name="T51" fmla="*/ 1373828125 h 8353"/>
                <a:gd name="T52" fmla="*/ 2147483646 w 8354"/>
                <a:gd name="T53" fmla="*/ 1507421875 h 8353"/>
                <a:gd name="T54" fmla="*/ 2147483646 w 8354"/>
                <a:gd name="T55" fmla="*/ 1612500000 h 8353"/>
                <a:gd name="T56" fmla="*/ 2147483646 w 8354"/>
                <a:gd name="T57" fmla="*/ 1660156250 h 8353"/>
                <a:gd name="T58" fmla="*/ 2147483646 w 8354"/>
                <a:gd name="T59" fmla="*/ 1669531250 h 8353"/>
                <a:gd name="T60" fmla="*/ 2147483646 w 8354"/>
                <a:gd name="T61" fmla="*/ 1641015625 h 8353"/>
                <a:gd name="T62" fmla="*/ 2147483646 w 8354"/>
                <a:gd name="T63" fmla="*/ 1593359375 h 8353"/>
                <a:gd name="T64" fmla="*/ 2147483646 w 8354"/>
                <a:gd name="T65" fmla="*/ 1516796875 h 8353"/>
                <a:gd name="T66" fmla="*/ 2108593750 w 8354"/>
                <a:gd name="T67" fmla="*/ 1431250000 h 8353"/>
                <a:gd name="T68" fmla="*/ 2032421875 w 8354"/>
                <a:gd name="T69" fmla="*/ 1326171875 h 8353"/>
                <a:gd name="T70" fmla="*/ 1984765625 w 8354"/>
                <a:gd name="T71" fmla="*/ 1201953125 h 8353"/>
                <a:gd name="T72" fmla="*/ 1955859375 w 8354"/>
                <a:gd name="T73" fmla="*/ 1068359375 h 8353"/>
                <a:gd name="T74" fmla="*/ 1955859375 w 8354"/>
                <a:gd name="T75" fmla="*/ 935156250 h 8353"/>
                <a:gd name="T76" fmla="*/ 1984765625 w 8354"/>
                <a:gd name="T77" fmla="*/ 801562500 h 8353"/>
                <a:gd name="T78" fmla="*/ 2032421875 w 8354"/>
                <a:gd name="T79" fmla="*/ 687109375 h 8353"/>
                <a:gd name="T80" fmla="*/ 2108593750 w 8354"/>
                <a:gd name="T81" fmla="*/ 582031250 h 8353"/>
                <a:gd name="T82" fmla="*/ 2147483646 w 8354"/>
                <a:gd name="T83" fmla="*/ 486718750 h 8353"/>
                <a:gd name="T84" fmla="*/ 2147483646 w 8354"/>
                <a:gd name="T85" fmla="*/ 419921875 h 8353"/>
                <a:gd name="T86" fmla="*/ 2147483646 w 8354"/>
                <a:gd name="T87" fmla="*/ 362500000 h 8353"/>
                <a:gd name="T88" fmla="*/ 2147483646 w 8354"/>
                <a:gd name="T89" fmla="*/ 333984375 h 8353"/>
                <a:gd name="T90" fmla="*/ 2147483646 w 8354"/>
                <a:gd name="T91" fmla="*/ 257421875 h 8353"/>
                <a:gd name="T92" fmla="*/ 2147483646 w 8354"/>
                <a:gd name="T93" fmla="*/ 133593750 h 8353"/>
                <a:gd name="T94" fmla="*/ 2032421875 w 8354"/>
                <a:gd name="T95" fmla="*/ 47656250 h 8353"/>
                <a:gd name="T96" fmla="*/ 1765234375 w 8354"/>
                <a:gd name="T97" fmla="*/ 9375000 h 83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54"/>
                <a:gd name="T148" fmla="*/ 0 h 8353"/>
                <a:gd name="T149" fmla="*/ 8354 w 8354"/>
                <a:gd name="T150" fmla="*/ 8353 h 83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49" name="Shape 422">
            <a:extLst>
              <a:ext uri="{FF2B5EF4-FFF2-40B4-BE49-F238E27FC236}">
                <a16:creationId xmlns:a16="http://schemas.microsoft.com/office/drawing/2014/main" id="{448FE286-3521-4E88-8947-2202C13C45C5}"/>
              </a:ext>
            </a:extLst>
          </p:cNvPr>
          <p:cNvGrpSpPr>
            <a:grpSpLocks/>
          </p:cNvGrpSpPr>
          <p:nvPr/>
        </p:nvGrpSpPr>
        <p:grpSpPr bwMode="auto">
          <a:xfrm>
            <a:off x="1619797" y="3385653"/>
            <a:ext cx="292100" cy="292100"/>
            <a:chOff x="2594325" y="1627175"/>
            <a:chExt cx="440850" cy="440850"/>
          </a:xfrm>
          <a:solidFill>
            <a:srgbClr val="018CCF"/>
          </a:solidFill>
        </p:grpSpPr>
        <p:sp>
          <p:nvSpPr>
            <p:cNvPr id="50" name="Shape 423">
              <a:extLst>
                <a:ext uri="{FF2B5EF4-FFF2-40B4-BE49-F238E27FC236}">
                  <a16:creationId xmlns:a16="http://schemas.microsoft.com/office/drawing/2014/main" id="{7868557C-C285-4514-BAEC-AFC3D86EFB65}"/>
                </a:ext>
              </a:extLst>
            </p:cNvPr>
            <p:cNvSpPr>
              <a:spLocks noChangeArrowheads="1"/>
            </p:cNvSpPr>
            <p:nvPr/>
          </p:nvSpPr>
          <p:spPr bwMode="auto">
            <a:xfrm>
              <a:off x="2594325" y="1890950"/>
              <a:ext cx="177075" cy="177075"/>
            </a:xfrm>
            <a:custGeom>
              <a:avLst/>
              <a:gdLst>
                <a:gd name="T0" fmla="*/ 2147483646 w 7083"/>
                <a:gd name="T1" fmla="*/ 0 h 7083"/>
                <a:gd name="T2" fmla="*/ 210156250 w 7083"/>
                <a:gd name="T3" fmla="*/ 2147483646 h 7083"/>
                <a:gd name="T4" fmla="*/ 0 w 7083"/>
                <a:gd name="T5" fmla="*/ 2147483646 h 7083"/>
                <a:gd name="T6" fmla="*/ 429296875 w 7083"/>
                <a:gd name="T7" fmla="*/ 2147483646 h 7083"/>
                <a:gd name="T8" fmla="*/ 2147483646 w 7083"/>
                <a:gd name="T9" fmla="*/ 601171875 h 7083"/>
                <a:gd name="T10" fmla="*/ 2147483646 w 7083"/>
                <a:gd name="T11" fmla="*/ 0 h 7083"/>
                <a:gd name="T12" fmla="*/ 0 60000 65536"/>
                <a:gd name="T13" fmla="*/ 0 60000 65536"/>
                <a:gd name="T14" fmla="*/ 0 60000 65536"/>
                <a:gd name="T15" fmla="*/ 0 60000 65536"/>
                <a:gd name="T16" fmla="*/ 0 60000 65536"/>
                <a:gd name="T17" fmla="*/ 0 60000 65536"/>
                <a:gd name="T18" fmla="*/ 0 w 7083"/>
                <a:gd name="T19" fmla="*/ 0 h 7083"/>
                <a:gd name="T20" fmla="*/ 7083 w 7083"/>
                <a:gd name="T21" fmla="*/ 7083 h 7083"/>
              </a:gdLst>
              <a:ahLst/>
              <a:cxnLst>
                <a:cxn ang="T12">
                  <a:pos x="T0" y="T1"/>
                </a:cxn>
                <a:cxn ang="T13">
                  <a:pos x="T2" y="T3"/>
                </a:cxn>
                <a:cxn ang="T14">
                  <a:pos x="T4" y="T5"/>
                </a:cxn>
                <a:cxn ang="T15">
                  <a:pos x="T6" y="T7"/>
                </a:cxn>
                <a:cxn ang="T16">
                  <a:pos x="T8" y="T9"/>
                </a:cxn>
                <a:cxn ang="T17">
                  <a:pos x="T10" y="T11"/>
                </a:cxn>
              </a:cxnLst>
              <a:rect l="T18" t="T19" r="T20" b="T21"/>
              <a:pathLst>
                <a:path w="7083" h="7083" extrusionOk="0">
                  <a:moveTo>
                    <a:pt x="5544" y="0"/>
                  </a:moveTo>
                  <a:lnTo>
                    <a:pt x="538" y="5984"/>
                  </a:lnTo>
                  <a:lnTo>
                    <a:pt x="0" y="7083"/>
                  </a:lnTo>
                  <a:lnTo>
                    <a:pt x="1099" y="6546"/>
                  </a:lnTo>
                  <a:lnTo>
                    <a:pt x="7083" y="1539"/>
                  </a:lnTo>
                  <a:lnTo>
                    <a:pt x="554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1" name="Shape 424">
              <a:extLst>
                <a:ext uri="{FF2B5EF4-FFF2-40B4-BE49-F238E27FC236}">
                  <a16:creationId xmlns:a16="http://schemas.microsoft.com/office/drawing/2014/main" id="{00F786AD-43FD-4902-B566-5FE0774EB8CF}"/>
                </a:ext>
              </a:extLst>
            </p:cNvPr>
            <p:cNvSpPr>
              <a:spLocks noChangeArrowheads="1"/>
            </p:cNvSpPr>
            <p:nvPr/>
          </p:nvSpPr>
          <p:spPr bwMode="auto">
            <a:xfrm>
              <a:off x="2858700" y="1627175"/>
              <a:ext cx="176475" cy="176475"/>
            </a:xfrm>
            <a:custGeom>
              <a:avLst/>
              <a:gdLst>
                <a:gd name="T0" fmla="*/ 353125000 w 7059"/>
                <a:gd name="T1" fmla="*/ 390625 h 7059"/>
                <a:gd name="T2" fmla="*/ 305468750 w 7059"/>
                <a:gd name="T3" fmla="*/ 9765625 h 7059"/>
                <a:gd name="T4" fmla="*/ 267187500 w 7059"/>
                <a:gd name="T5" fmla="*/ 38281250 h 7059"/>
                <a:gd name="T6" fmla="*/ 238671875 w 7059"/>
                <a:gd name="T7" fmla="*/ 57421875 h 7059"/>
                <a:gd name="T8" fmla="*/ 191015625 w 7059"/>
                <a:gd name="T9" fmla="*/ 114843750 h 7059"/>
                <a:gd name="T10" fmla="*/ 143359375 w 7059"/>
                <a:gd name="T11" fmla="*/ 171875000 h 7059"/>
                <a:gd name="T12" fmla="*/ 114843750 w 7059"/>
                <a:gd name="T13" fmla="*/ 229296875 h 7059"/>
                <a:gd name="T14" fmla="*/ 76562500 w 7059"/>
                <a:gd name="T15" fmla="*/ 286328125 h 7059"/>
                <a:gd name="T16" fmla="*/ 28906250 w 7059"/>
                <a:gd name="T17" fmla="*/ 410546875 h 7059"/>
                <a:gd name="T18" fmla="*/ 0 w 7059"/>
                <a:gd name="T19" fmla="*/ 544140625 h 7059"/>
                <a:gd name="T20" fmla="*/ 0 w 7059"/>
                <a:gd name="T21" fmla="*/ 677734375 h 7059"/>
                <a:gd name="T22" fmla="*/ 9765625 w 7059"/>
                <a:gd name="T23" fmla="*/ 801562500 h 7059"/>
                <a:gd name="T24" fmla="*/ 48046875 w 7059"/>
                <a:gd name="T25" fmla="*/ 935156250 h 7059"/>
                <a:gd name="T26" fmla="*/ 105078125 w 7059"/>
                <a:gd name="T27" fmla="*/ 1058984375 h 7059"/>
                <a:gd name="T28" fmla="*/ 1698437500 w 7059"/>
                <a:gd name="T29" fmla="*/ 2147483646 h 7059"/>
                <a:gd name="T30" fmla="*/ 1822265625 w 7059"/>
                <a:gd name="T31" fmla="*/ 2147483646 h 7059"/>
                <a:gd name="T32" fmla="*/ 1955859375 w 7059"/>
                <a:gd name="T33" fmla="*/ 2147483646 h 7059"/>
                <a:gd name="T34" fmla="*/ 2080078125 w 7059"/>
                <a:gd name="T35" fmla="*/ 2147483646 h 7059"/>
                <a:gd name="T36" fmla="*/ 2147483646 w 7059"/>
                <a:gd name="T37" fmla="*/ 2147483646 h 7059"/>
                <a:gd name="T38" fmla="*/ 2147483646 w 7059"/>
                <a:gd name="T39" fmla="*/ 2147483646 h 7059"/>
                <a:gd name="T40" fmla="*/ 2147483646 w 7059"/>
                <a:gd name="T41" fmla="*/ 2147483646 h 7059"/>
                <a:gd name="T42" fmla="*/ 2147483646 w 7059"/>
                <a:gd name="T43" fmla="*/ 2147483646 h 7059"/>
                <a:gd name="T44" fmla="*/ 2147483646 w 7059"/>
                <a:gd name="T45" fmla="*/ 2147483646 h 7059"/>
                <a:gd name="T46" fmla="*/ 2147483646 w 7059"/>
                <a:gd name="T47" fmla="*/ 2147483646 h 7059"/>
                <a:gd name="T48" fmla="*/ 2147483646 w 7059"/>
                <a:gd name="T49" fmla="*/ 2147483646 h 7059"/>
                <a:gd name="T50" fmla="*/ 2147483646 w 7059"/>
                <a:gd name="T51" fmla="*/ 2147483646 h 7059"/>
                <a:gd name="T52" fmla="*/ 2147483646 w 7059"/>
                <a:gd name="T53" fmla="*/ 2147483646 h 7059"/>
                <a:gd name="T54" fmla="*/ 2147483646 w 7059"/>
                <a:gd name="T55" fmla="*/ 2147483646 h 7059"/>
                <a:gd name="T56" fmla="*/ 2147483646 w 7059"/>
                <a:gd name="T57" fmla="*/ 2147483646 h 7059"/>
                <a:gd name="T58" fmla="*/ 2147483646 w 7059"/>
                <a:gd name="T59" fmla="*/ 2147483646 h 7059"/>
                <a:gd name="T60" fmla="*/ 2147483646 w 7059"/>
                <a:gd name="T61" fmla="*/ 2147483646 h 7059"/>
                <a:gd name="T62" fmla="*/ 2147483646 w 7059"/>
                <a:gd name="T63" fmla="*/ 2147483646 h 7059"/>
                <a:gd name="T64" fmla="*/ 2147483646 w 7059"/>
                <a:gd name="T65" fmla="*/ 2147483646 h 7059"/>
                <a:gd name="T66" fmla="*/ 544140625 w 7059"/>
                <a:gd name="T67" fmla="*/ 57421875 h 7059"/>
                <a:gd name="T68" fmla="*/ 505859375 w 7059"/>
                <a:gd name="T69" fmla="*/ 38281250 h 7059"/>
                <a:gd name="T70" fmla="*/ 467578125 w 7059"/>
                <a:gd name="T71" fmla="*/ 9765625 h 7059"/>
                <a:gd name="T72" fmla="*/ 429296875 w 7059"/>
                <a:gd name="T73" fmla="*/ 390625 h 7059"/>
                <a:gd name="T74" fmla="*/ 353125000 w 7059"/>
                <a:gd name="T75" fmla="*/ 390625 h 70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9"/>
                <a:gd name="T115" fmla="*/ 0 h 7059"/>
                <a:gd name="T116" fmla="*/ 7059 w 7059"/>
                <a:gd name="T117" fmla="*/ 7059 h 70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lnTo>
                    <a:pt x="904"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2" name="Shape 425">
              <a:extLst>
                <a:ext uri="{FF2B5EF4-FFF2-40B4-BE49-F238E27FC236}">
                  <a16:creationId xmlns:a16="http://schemas.microsoft.com/office/drawing/2014/main" id="{A2D2C957-33EC-47D9-BEFB-107B09D852B7}"/>
                </a:ext>
              </a:extLst>
            </p:cNvPr>
            <p:cNvSpPr>
              <a:spLocks noChangeArrowheads="1"/>
            </p:cNvSpPr>
            <p:nvPr/>
          </p:nvSpPr>
          <p:spPr bwMode="auto">
            <a:xfrm>
              <a:off x="2663325" y="1702275"/>
              <a:ext cx="296750" cy="296775"/>
            </a:xfrm>
            <a:custGeom>
              <a:avLst/>
              <a:gdLst>
                <a:gd name="T0" fmla="*/ 2147483646 w 11870"/>
                <a:gd name="T1" fmla="*/ 515234375 h 11871"/>
                <a:gd name="T2" fmla="*/ 2147483646 w 11870"/>
                <a:gd name="T3" fmla="*/ 563281250 h 11871"/>
                <a:gd name="T4" fmla="*/ 2147483646 w 11870"/>
                <a:gd name="T5" fmla="*/ 620312500 h 11871"/>
                <a:gd name="T6" fmla="*/ 2147483646 w 11870"/>
                <a:gd name="T7" fmla="*/ 1431250000 h 11871"/>
                <a:gd name="T8" fmla="*/ 2147483646 w 11870"/>
                <a:gd name="T9" fmla="*/ 1459765625 h 11871"/>
                <a:gd name="T10" fmla="*/ 2147483646 w 11870"/>
                <a:gd name="T11" fmla="*/ 1431250000 h 11871"/>
                <a:gd name="T12" fmla="*/ 2146484375 w 11870"/>
                <a:gd name="T13" fmla="*/ 1373828125 h 11871"/>
                <a:gd name="T14" fmla="*/ 2147483646 w 11870"/>
                <a:gd name="T15" fmla="*/ 1316796875 h 11871"/>
                <a:gd name="T16" fmla="*/ 2147483646 w 11870"/>
                <a:gd name="T17" fmla="*/ 515234375 h 11871"/>
                <a:gd name="T18" fmla="*/ 2147483646 w 11870"/>
                <a:gd name="T19" fmla="*/ 390625 h 11871"/>
                <a:gd name="T20" fmla="*/ 1812500000 w 11870"/>
                <a:gd name="T21" fmla="*/ 1097265625 h 11871"/>
                <a:gd name="T22" fmla="*/ 1602734375 w 11870"/>
                <a:gd name="T23" fmla="*/ 1021093750 h 11871"/>
                <a:gd name="T24" fmla="*/ 1364453125 w 11870"/>
                <a:gd name="T25" fmla="*/ 973437500 h 11871"/>
                <a:gd name="T26" fmla="*/ 1116406250 w 11870"/>
                <a:gd name="T27" fmla="*/ 944531250 h 11871"/>
                <a:gd name="T28" fmla="*/ 763281250 w 11870"/>
                <a:gd name="T29" fmla="*/ 954296875 h 11871"/>
                <a:gd name="T30" fmla="*/ 515234375 w 11870"/>
                <a:gd name="T31" fmla="*/ 1001953125 h 11871"/>
                <a:gd name="T32" fmla="*/ 276562500 w 11870"/>
                <a:gd name="T33" fmla="*/ 1097265625 h 11871"/>
                <a:gd name="T34" fmla="*/ 57421875 w 11870"/>
                <a:gd name="T35" fmla="*/ 1259375000 h 11871"/>
                <a:gd name="T36" fmla="*/ 9375000 w 11870"/>
                <a:gd name="T37" fmla="*/ 1326171875 h 11871"/>
                <a:gd name="T38" fmla="*/ 0 w 11870"/>
                <a:gd name="T39" fmla="*/ 1412109375 h 11871"/>
                <a:gd name="T40" fmla="*/ 9375000 w 11870"/>
                <a:gd name="T41" fmla="*/ 1488671875 h 11871"/>
                <a:gd name="T42" fmla="*/ 57421875 w 11870"/>
                <a:gd name="T43" fmla="*/ 1564843750 h 11871"/>
                <a:gd name="T44" fmla="*/ 2147483646 w 11870"/>
                <a:gd name="T45" fmla="*/ 2147483646 h 11871"/>
                <a:gd name="T46" fmla="*/ 2147483646 w 11870"/>
                <a:gd name="T47" fmla="*/ 2147483646 h 11871"/>
                <a:gd name="T48" fmla="*/ 2147483646 w 11870"/>
                <a:gd name="T49" fmla="*/ 2147483646 h 11871"/>
                <a:gd name="T50" fmla="*/ 2147483646 w 11870"/>
                <a:gd name="T51" fmla="*/ 2147483646 h 11871"/>
                <a:gd name="T52" fmla="*/ 2147483646 w 11870"/>
                <a:gd name="T53" fmla="*/ 2147483646 h 11871"/>
                <a:gd name="T54" fmla="*/ 2147483646 w 11870"/>
                <a:gd name="T55" fmla="*/ 2147483646 h 11871"/>
                <a:gd name="T56" fmla="*/ 2147483646 w 11870"/>
                <a:gd name="T57" fmla="*/ 2147483646 h 11871"/>
                <a:gd name="T58" fmla="*/ 2147483646 w 11870"/>
                <a:gd name="T59" fmla="*/ 2147483646 h 11871"/>
                <a:gd name="T60" fmla="*/ 2147483646 w 11870"/>
                <a:gd name="T61" fmla="*/ 2147483646 h 11871"/>
                <a:gd name="T62" fmla="*/ 2147483646 w 11870"/>
                <a:gd name="T63" fmla="*/ 2147483646 h 11871"/>
                <a:gd name="T64" fmla="*/ 2147483646 w 11870"/>
                <a:gd name="T65" fmla="*/ 2147483646 h 11871"/>
                <a:gd name="T66" fmla="*/ 2147483646 w 11870"/>
                <a:gd name="T67" fmla="*/ 2147483646 h 11871"/>
                <a:gd name="T68" fmla="*/ 2147483646 w 11870"/>
                <a:gd name="T69" fmla="*/ 390625 h 118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70"/>
                <a:gd name="T106" fmla="*/ 0 h 11871"/>
                <a:gd name="T107" fmla="*/ 11870 w 11870"/>
                <a:gd name="T108" fmla="*/ 11871 h 118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53" name="Shape 593">
            <a:extLst>
              <a:ext uri="{FF2B5EF4-FFF2-40B4-BE49-F238E27FC236}">
                <a16:creationId xmlns:a16="http://schemas.microsoft.com/office/drawing/2014/main" id="{3A4C4958-ED9D-473B-BFC6-57F54900CF0D}"/>
              </a:ext>
            </a:extLst>
          </p:cNvPr>
          <p:cNvGrpSpPr>
            <a:grpSpLocks/>
          </p:cNvGrpSpPr>
          <p:nvPr/>
        </p:nvGrpSpPr>
        <p:grpSpPr bwMode="auto">
          <a:xfrm>
            <a:off x="1325404" y="2587102"/>
            <a:ext cx="266038" cy="268435"/>
            <a:chOff x="5241175" y="4959100"/>
            <a:chExt cx="539775" cy="517775"/>
          </a:xfrm>
          <a:solidFill>
            <a:srgbClr val="006BB9"/>
          </a:solidFill>
        </p:grpSpPr>
        <p:sp>
          <p:nvSpPr>
            <p:cNvPr id="54" name="Shape 594">
              <a:extLst>
                <a:ext uri="{FF2B5EF4-FFF2-40B4-BE49-F238E27FC236}">
                  <a16:creationId xmlns:a16="http://schemas.microsoft.com/office/drawing/2014/main" id="{8A0D4D97-7EB8-488D-81F5-AA4090652291}"/>
                </a:ext>
              </a:extLst>
            </p:cNvPr>
            <p:cNvSpPr>
              <a:spLocks noChangeArrowheads="1"/>
            </p:cNvSpPr>
            <p:nvPr/>
          </p:nvSpPr>
          <p:spPr bwMode="auto">
            <a:xfrm>
              <a:off x="5575150" y="4959100"/>
              <a:ext cx="161225" cy="178300"/>
            </a:xfrm>
            <a:custGeom>
              <a:avLst/>
              <a:gdLst>
                <a:gd name="T0" fmla="*/ 1812890625 w 6449"/>
                <a:gd name="T1" fmla="*/ 0 h 7132"/>
                <a:gd name="T2" fmla="*/ 1746093750 w 6449"/>
                <a:gd name="T3" fmla="*/ 9765625 h 7132"/>
                <a:gd name="T4" fmla="*/ 1679296875 w 6449"/>
                <a:gd name="T5" fmla="*/ 19140625 h 7132"/>
                <a:gd name="T6" fmla="*/ 1612500000 w 6449"/>
                <a:gd name="T7" fmla="*/ 38281250 h 7132"/>
                <a:gd name="T8" fmla="*/ 1545703125 w 6449"/>
                <a:gd name="T9" fmla="*/ 57421875 h 7132"/>
                <a:gd name="T10" fmla="*/ 1478906250 w 6449"/>
                <a:gd name="T11" fmla="*/ 85937500 h 7132"/>
                <a:gd name="T12" fmla="*/ 1421875000 w 6449"/>
                <a:gd name="T13" fmla="*/ 124218750 h 7132"/>
                <a:gd name="T14" fmla="*/ 1373828125 w 6449"/>
                <a:gd name="T15" fmla="*/ 162109375 h 7132"/>
                <a:gd name="T16" fmla="*/ 1326171875 w 6449"/>
                <a:gd name="T17" fmla="*/ 210156250 h 7132"/>
                <a:gd name="T18" fmla="*/ 1278515625 w 6449"/>
                <a:gd name="T19" fmla="*/ 257812500 h 7132"/>
                <a:gd name="T20" fmla="*/ 1240234375 w 6449"/>
                <a:gd name="T21" fmla="*/ 314843750 h 7132"/>
                <a:gd name="T22" fmla="*/ 1202343750 w 6449"/>
                <a:gd name="T23" fmla="*/ 372265625 h 7132"/>
                <a:gd name="T24" fmla="*/ 1173828125 w 6449"/>
                <a:gd name="T25" fmla="*/ 429296875 h 7132"/>
                <a:gd name="T26" fmla="*/ 1144921875 w 6449"/>
                <a:gd name="T27" fmla="*/ 496093750 h 7132"/>
                <a:gd name="T28" fmla="*/ 1135546875 w 6449"/>
                <a:gd name="T29" fmla="*/ 562890625 h 7132"/>
                <a:gd name="T30" fmla="*/ 1125781250 w 6449"/>
                <a:gd name="T31" fmla="*/ 629687500 h 7132"/>
                <a:gd name="T32" fmla="*/ 1116406250 w 6449"/>
                <a:gd name="T33" fmla="*/ 706250000 h 7132"/>
                <a:gd name="T34" fmla="*/ 1125781250 w 6449"/>
                <a:gd name="T35" fmla="*/ 810937500 h 7132"/>
                <a:gd name="T36" fmla="*/ 1154687500 w 6449"/>
                <a:gd name="T37" fmla="*/ 916015625 h 7132"/>
                <a:gd name="T38" fmla="*/ 1192578125 w 6449"/>
                <a:gd name="T39" fmla="*/ 1011328125 h 7132"/>
                <a:gd name="T40" fmla="*/ 1240234375 w 6449"/>
                <a:gd name="T41" fmla="*/ 1097265625 h 7132"/>
                <a:gd name="T42" fmla="*/ 0 w 6449"/>
                <a:gd name="T43" fmla="*/ 2147483646 h 7132"/>
                <a:gd name="T44" fmla="*/ 143359375 w 6449"/>
                <a:gd name="T45" fmla="*/ 2147483646 h 7132"/>
                <a:gd name="T46" fmla="*/ 276953125 w 6449"/>
                <a:gd name="T47" fmla="*/ 2147483646 h 7132"/>
                <a:gd name="T48" fmla="*/ 1517187500 w 6449"/>
                <a:gd name="T49" fmla="*/ 1335546875 h 7132"/>
                <a:gd name="T50" fmla="*/ 1583984375 w 6449"/>
                <a:gd name="T51" fmla="*/ 1364453125 h 7132"/>
                <a:gd name="T52" fmla="*/ 1660156250 w 6449"/>
                <a:gd name="T53" fmla="*/ 1383593750 h 7132"/>
                <a:gd name="T54" fmla="*/ 1736328125 w 6449"/>
                <a:gd name="T55" fmla="*/ 1392968750 h 7132"/>
                <a:gd name="T56" fmla="*/ 1812890625 w 6449"/>
                <a:gd name="T57" fmla="*/ 1402343750 h 7132"/>
                <a:gd name="T58" fmla="*/ 1889062500 w 6449"/>
                <a:gd name="T59" fmla="*/ 1392968750 h 7132"/>
                <a:gd name="T60" fmla="*/ 1955859375 w 6449"/>
                <a:gd name="T61" fmla="*/ 1383593750 h 7132"/>
                <a:gd name="T62" fmla="*/ 2022656250 w 6449"/>
                <a:gd name="T63" fmla="*/ 1373828125 h 7132"/>
                <a:gd name="T64" fmla="*/ 2089453125 w 6449"/>
                <a:gd name="T65" fmla="*/ 1345312500 h 7132"/>
                <a:gd name="T66" fmla="*/ 2146875000 w 6449"/>
                <a:gd name="T67" fmla="*/ 1316796875 h 7132"/>
                <a:gd name="T68" fmla="*/ 2147483646 w 6449"/>
                <a:gd name="T69" fmla="*/ 1278515625 h 7132"/>
                <a:gd name="T70" fmla="*/ 2147483646 w 6449"/>
                <a:gd name="T71" fmla="*/ 1240234375 h 7132"/>
                <a:gd name="T72" fmla="*/ 2147483646 w 6449"/>
                <a:gd name="T73" fmla="*/ 1192578125 h 7132"/>
                <a:gd name="T74" fmla="*/ 2147483646 w 6449"/>
                <a:gd name="T75" fmla="*/ 1144921875 h 7132"/>
                <a:gd name="T76" fmla="*/ 2147483646 w 6449"/>
                <a:gd name="T77" fmla="*/ 1097265625 h 7132"/>
                <a:gd name="T78" fmla="*/ 2147483646 w 6449"/>
                <a:gd name="T79" fmla="*/ 1030468750 h 7132"/>
                <a:gd name="T80" fmla="*/ 2147483646 w 6449"/>
                <a:gd name="T81" fmla="*/ 973046875 h 7132"/>
                <a:gd name="T82" fmla="*/ 2147483646 w 6449"/>
                <a:gd name="T83" fmla="*/ 906250000 h 7132"/>
                <a:gd name="T84" fmla="*/ 2147483646 w 6449"/>
                <a:gd name="T85" fmla="*/ 839453125 h 7132"/>
                <a:gd name="T86" fmla="*/ 2147483646 w 6449"/>
                <a:gd name="T87" fmla="*/ 773046875 h 7132"/>
                <a:gd name="T88" fmla="*/ 2147483646 w 6449"/>
                <a:gd name="T89" fmla="*/ 706250000 h 7132"/>
                <a:gd name="T90" fmla="*/ 2147483646 w 6449"/>
                <a:gd name="T91" fmla="*/ 629687500 h 7132"/>
                <a:gd name="T92" fmla="*/ 2147483646 w 6449"/>
                <a:gd name="T93" fmla="*/ 562890625 h 7132"/>
                <a:gd name="T94" fmla="*/ 2147483646 w 6449"/>
                <a:gd name="T95" fmla="*/ 496093750 h 7132"/>
                <a:gd name="T96" fmla="*/ 2147483646 w 6449"/>
                <a:gd name="T97" fmla="*/ 429296875 h 7132"/>
                <a:gd name="T98" fmla="*/ 2147483646 w 6449"/>
                <a:gd name="T99" fmla="*/ 372265625 h 7132"/>
                <a:gd name="T100" fmla="*/ 2147483646 w 6449"/>
                <a:gd name="T101" fmla="*/ 314843750 h 7132"/>
                <a:gd name="T102" fmla="*/ 2147483646 w 6449"/>
                <a:gd name="T103" fmla="*/ 257812500 h 7132"/>
                <a:gd name="T104" fmla="*/ 2147483646 w 6449"/>
                <a:gd name="T105" fmla="*/ 210156250 h 7132"/>
                <a:gd name="T106" fmla="*/ 2147483646 w 6449"/>
                <a:gd name="T107" fmla="*/ 162109375 h 7132"/>
                <a:gd name="T108" fmla="*/ 2147483646 w 6449"/>
                <a:gd name="T109" fmla="*/ 124218750 h 7132"/>
                <a:gd name="T110" fmla="*/ 2146875000 w 6449"/>
                <a:gd name="T111" fmla="*/ 85937500 h 7132"/>
                <a:gd name="T112" fmla="*/ 2089453125 w 6449"/>
                <a:gd name="T113" fmla="*/ 57421875 h 7132"/>
                <a:gd name="T114" fmla="*/ 2022656250 w 6449"/>
                <a:gd name="T115" fmla="*/ 38281250 h 7132"/>
                <a:gd name="T116" fmla="*/ 1955859375 w 6449"/>
                <a:gd name="T117" fmla="*/ 19140625 h 7132"/>
                <a:gd name="T118" fmla="*/ 1889062500 w 6449"/>
                <a:gd name="T119" fmla="*/ 9765625 h 7132"/>
                <a:gd name="T120" fmla="*/ 18128906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49"/>
                <a:gd name="T184" fmla="*/ 0 h 7132"/>
                <a:gd name="T185" fmla="*/ 6449 w 6449"/>
                <a:gd name="T186" fmla="*/ 7132 h 7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5" name="Shape 595">
              <a:extLst>
                <a:ext uri="{FF2B5EF4-FFF2-40B4-BE49-F238E27FC236}">
                  <a16:creationId xmlns:a16="http://schemas.microsoft.com/office/drawing/2014/main" id="{6DED2B3D-E3B9-401E-BAD9-4E5312B630AB}"/>
                </a:ext>
              </a:extLst>
            </p:cNvPr>
            <p:cNvSpPr>
              <a:spLocks noChangeArrowheads="1"/>
            </p:cNvSpPr>
            <p:nvPr/>
          </p:nvSpPr>
          <p:spPr bwMode="auto">
            <a:xfrm>
              <a:off x="5330925" y="4985350"/>
              <a:ext cx="128250" cy="148400"/>
            </a:xfrm>
            <a:custGeom>
              <a:avLst/>
              <a:gdLst>
                <a:gd name="T0" fmla="*/ 610546875 w 5130"/>
                <a:gd name="T1" fmla="*/ 0 h 5936"/>
                <a:gd name="T2" fmla="*/ 543750000 w 5130"/>
                <a:gd name="T3" fmla="*/ 9765625 h 5936"/>
                <a:gd name="T4" fmla="*/ 476953125 w 5130"/>
                <a:gd name="T5" fmla="*/ 28906250 h 5936"/>
                <a:gd name="T6" fmla="*/ 419921875 w 5130"/>
                <a:gd name="T7" fmla="*/ 57421875 h 5936"/>
                <a:gd name="T8" fmla="*/ 353125000 w 5130"/>
                <a:gd name="T9" fmla="*/ 85937500 h 5936"/>
                <a:gd name="T10" fmla="*/ 295703125 w 5130"/>
                <a:gd name="T11" fmla="*/ 124218750 h 5936"/>
                <a:gd name="T12" fmla="*/ 248046875 w 5130"/>
                <a:gd name="T13" fmla="*/ 162500000 h 5936"/>
                <a:gd name="T14" fmla="*/ 200390625 w 5130"/>
                <a:gd name="T15" fmla="*/ 210156250 h 5936"/>
                <a:gd name="T16" fmla="*/ 152734375 w 5130"/>
                <a:gd name="T17" fmla="*/ 257812500 h 5936"/>
                <a:gd name="T18" fmla="*/ 114453125 w 5130"/>
                <a:gd name="T19" fmla="*/ 314843750 h 5936"/>
                <a:gd name="T20" fmla="*/ 76562500 w 5130"/>
                <a:gd name="T21" fmla="*/ 372265625 h 5936"/>
                <a:gd name="T22" fmla="*/ 47656250 w 5130"/>
                <a:gd name="T23" fmla="*/ 429296875 h 5936"/>
                <a:gd name="T24" fmla="*/ 28906250 w 5130"/>
                <a:gd name="T25" fmla="*/ 496093750 h 5936"/>
                <a:gd name="T26" fmla="*/ 9765625 w 5130"/>
                <a:gd name="T27" fmla="*/ 572656250 h 5936"/>
                <a:gd name="T28" fmla="*/ 0 w 5130"/>
                <a:gd name="T29" fmla="*/ 639453125 h 5936"/>
                <a:gd name="T30" fmla="*/ 0 w 5130"/>
                <a:gd name="T31" fmla="*/ 706250000 h 5936"/>
                <a:gd name="T32" fmla="*/ 0 w 5130"/>
                <a:gd name="T33" fmla="*/ 782421875 h 5936"/>
                <a:gd name="T34" fmla="*/ 9765625 w 5130"/>
                <a:gd name="T35" fmla="*/ 849218750 h 5936"/>
                <a:gd name="T36" fmla="*/ 28906250 w 5130"/>
                <a:gd name="T37" fmla="*/ 916015625 h 5936"/>
                <a:gd name="T38" fmla="*/ 57421875 w 5130"/>
                <a:gd name="T39" fmla="*/ 973437500 h 5936"/>
                <a:gd name="T40" fmla="*/ 85937500 w 5130"/>
                <a:gd name="T41" fmla="*/ 1040234375 h 5936"/>
                <a:gd name="T42" fmla="*/ 124218750 w 5130"/>
                <a:gd name="T43" fmla="*/ 1087890625 h 5936"/>
                <a:gd name="T44" fmla="*/ 162109375 w 5130"/>
                <a:gd name="T45" fmla="*/ 1144921875 h 5936"/>
                <a:gd name="T46" fmla="*/ 210156250 w 5130"/>
                <a:gd name="T47" fmla="*/ 1192578125 h 5936"/>
                <a:gd name="T48" fmla="*/ 257812500 w 5130"/>
                <a:gd name="T49" fmla="*/ 1240234375 h 5936"/>
                <a:gd name="T50" fmla="*/ 314843750 w 5130"/>
                <a:gd name="T51" fmla="*/ 1278515625 h 5936"/>
                <a:gd name="T52" fmla="*/ 372265625 w 5130"/>
                <a:gd name="T53" fmla="*/ 1316796875 h 5936"/>
                <a:gd name="T54" fmla="*/ 429296875 w 5130"/>
                <a:gd name="T55" fmla="*/ 1345312500 h 5936"/>
                <a:gd name="T56" fmla="*/ 496093750 w 5130"/>
                <a:gd name="T57" fmla="*/ 1364453125 h 5936"/>
                <a:gd name="T58" fmla="*/ 572656250 w 5130"/>
                <a:gd name="T59" fmla="*/ 1383593750 h 5936"/>
                <a:gd name="T60" fmla="*/ 667968750 w 5130"/>
                <a:gd name="T61" fmla="*/ 1392968750 h 5936"/>
                <a:gd name="T62" fmla="*/ 773046875 w 5130"/>
                <a:gd name="T63" fmla="*/ 1392968750 h 5936"/>
                <a:gd name="T64" fmla="*/ 868359375 w 5130"/>
                <a:gd name="T65" fmla="*/ 1373828125 h 5936"/>
                <a:gd name="T66" fmla="*/ 963671875 w 5130"/>
                <a:gd name="T67" fmla="*/ 1345312500 h 5936"/>
                <a:gd name="T68" fmla="*/ 1717187500 w 5130"/>
                <a:gd name="T69" fmla="*/ 2147483646 h 5936"/>
                <a:gd name="T70" fmla="*/ 1850781250 w 5130"/>
                <a:gd name="T71" fmla="*/ 2147483646 h 5936"/>
                <a:gd name="T72" fmla="*/ 2003515625 w 5130"/>
                <a:gd name="T73" fmla="*/ 2099218750 h 5936"/>
                <a:gd name="T74" fmla="*/ 1250000000 w 5130"/>
                <a:gd name="T75" fmla="*/ 1116406250 h 5936"/>
                <a:gd name="T76" fmla="*/ 1297656250 w 5130"/>
                <a:gd name="T77" fmla="*/ 1049609375 h 5936"/>
                <a:gd name="T78" fmla="*/ 1335546875 w 5130"/>
                <a:gd name="T79" fmla="*/ 982812500 h 5936"/>
                <a:gd name="T80" fmla="*/ 1364453125 w 5130"/>
                <a:gd name="T81" fmla="*/ 906640625 h 5936"/>
                <a:gd name="T82" fmla="*/ 1383593750 w 5130"/>
                <a:gd name="T83" fmla="*/ 820703125 h 5936"/>
                <a:gd name="T84" fmla="*/ 1392968750 w 5130"/>
                <a:gd name="T85" fmla="*/ 753906250 h 5936"/>
                <a:gd name="T86" fmla="*/ 1392968750 w 5130"/>
                <a:gd name="T87" fmla="*/ 677343750 h 5936"/>
                <a:gd name="T88" fmla="*/ 1392968750 w 5130"/>
                <a:gd name="T89" fmla="*/ 610937500 h 5936"/>
                <a:gd name="T90" fmla="*/ 1373828125 w 5130"/>
                <a:gd name="T91" fmla="*/ 544140625 h 5936"/>
                <a:gd name="T92" fmla="*/ 1354687500 w 5130"/>
                <a:gd name="T93" fmla="*/ 477343750 h 5936"/>
                <a:gd name="T94" fmla="*/ 1335546875 w 5130"/>
                <a:gd name="T95" fmla="*/ 419921875 h 5936"/>
                <a:gd name="T96" fmla="*/ 1307031250 w 5130"/>
                <a:gd name="T97" fmla="*/ 353125000 h 5936"/>
                <a:gd name="T98" fmla="*/ 1269140625 w 5130"/>
                <a:gd name="T99" fmla="*/ 296093750 h 5936"/>
                <a:gd name="T100" fmla="*/ 1230859375 w 5130"/>
                <a:gd name="T101" fmla="*/ 248046875 h 5936"/>
                <a:gd name="T102" fmla="*/ 1183203125 w 5130"/>
                <a:gd name="T103" fmla="*/ 200390625 h 5936"/>
                <a:gd name="T104" fmla="*/ 1135546875 w 5130"/>
                <a:gd name="T105" fmla="*/ 152734375 h 5936"/>
                <a:gd name="T106" fmla="*/ 1078125000 w 5130"/>
                <a:gd name="T107" fmla="*/ 114843750 h 5936"/>
                <a:gd name="T108" fmla="*/ 1021093750 w 5130"/>
                <a:gd name="T109" fmla="*/ 76562500 h 5936"/>
                <a:gd name="T110" fmla="*/ 954296875 w 5130"/>
                <a:gd name="T111" fmla="*/ 48046875 h 5936"/>
                <a:gd name="T112" fmla="*/ 887500000 w 5130"/>
                <a:gd name="T113" fmla="*/ 28906250 h 5936"/>
                <a:gd name="T114" fmla="*/ 820703125 w 5130"/>
                <a:gd name="T115" fmla="*/ 9765625 h 5936"/>
                <a:gd name="T116" fmla="*/ 753906250 w 5130"/>
                <a:gd name="T117" fmla="*/ 0 h 5936"/>
                <a:gd name="T118" fmla="*/ 6105468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30"/>
                <a:gd name="T181" fmla="*/ 0 h 5936"/>
                <a:gd name="T182" fmla="*/ 5130 w 5130"/>
                <a:gd name="T183" fmla="*/ 5936 h 59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6" name="Shape 596">
              <a:extLst>
                <a:ext uri="{FF2B5EF4-FFF2-40B4-BE49-F238E27FC236}">
                  <a16:creationId xmlns:a16="http://schemas.microsoft.com/office/drawing/2014/main" id="{27E1ED10-8F4B-4896-89F2-8EE4721F62F5}"/>
                </a:ext>
              </a:extLst>
            </p:cNvPr>
            <p:cNvSpPr>
              <a:spLocks noChangeArrowheads="1"/>
            </p:cNvSpPr>
            <p:nvPr/>
          </p:nvSpPr>
          <p:spPr bwMode="auto">
            <a:xfrm>
              <a:off x="5241175" y="5241175"/>
              <a:ext cx="180125" cy="109325"/>
            </a:xfrm>
            <a:custGeom>
              <a:avLst/>
              <a:gdLst>
                <a:gd name="T0" fmla="*/ 2147483646 w 7205"/>
                <a:gd name="T1" fmla="*/ 390625 h 4373"/>
                <a:gd name="T2" fmla="*/ 1259375000 w 7205"/>
                <a:gd name="T3" fmla="*/ 582421875 h 4373"/>
                <a:gd name="T4" fmla="*/ 1211718750 w 7205"/>
                <a:gd name="T5" fmla="*/ 534375000 h 4373"/>
                <a:gd name="T6" fmla="*/ 1164062500 w 7205"/>
                <a:gd name="T7" fmla="*/ 486718750 h 4373"/>
                <a:gd name="T8" fmla="*/ 1116406250 w 7205"/>
                <a:gd name="T9" fmla="*/ 439062500 h 4373"/>
                <a:gd name="T10" fmla="*/ 1049609375 w 7205"/>
                <a:gd name="T11" fmla="*/ 400781250 h 4373"/>
                <a:gd name="T12" fmla="*/ 992187500 w 7205"/>
                <a:gd name="T13" fmla="*/ 372265625 h 4373"/>
                <a:gd name="T14" fmla="*/ 925390625 w 7205"/>
                <a:gd name="T15" fmla="*/ 343750000 h 4373"/>
                <a:gd name="T16" fmla="*/ 858593750 w 7205"/>
                <a:gd name="T17" fmla="*/ 324609375 h 4373"/>
                <a:gd name="T18" fmla="*/ 791796875 w 7205"/>
                <a:gd name="T19" fmla="*/ 315234375 h 4373"/>
                <a:gd name="T20" fmla="*/ 725000000 w 7205"/>
                <a:gd name="T21" fmla="*/ 305468750 h 4373"/>
                <a:gd name="T22" fmla="*/ 658203125 w 7205"/>
                <a:gd name="T23" fmla="*/ 315234375 h 4373"/>
                <a:gd name="T24" fmla="*/ 591406250 w 7205"/>
                <a:gd name="T25" fmla="*/ 315234375 h 4373"/>
                <a:gd name="T26" fmla="*/ 524609375 w 7205"/>
                <a:gd name="T27" fmla="*/ 334375000 h 4373"/>
                <a:gd name="T28" fmla="*/ 457812500 w 7205"/>
                <a:gd name="T29" fmla="*/ 353125000 h 4373"/>
                <a:gd name="T30" fmla="*/ 400781250 w 7205"/>
                <a:gd name="T31" fmla="*/ 382031250 h 4373"/>
                <a:gd name="T32" fmla="*/ 343359375 w 7205"/>
                <a:gd name="T33" fmla="*/ 410546875 h 4373"/>
                <a:gd name="T34" fmla="*/ 286328125 w 7205"/>
                <a:gd name="T35" fmla="*/ 448828125 h 4373"/>
                <a:gd name="T36" fmla="*/ 228906250 w 7205"/>
                <a:gd name="T37" fmla="*/ 496484375 h 4373"/>
                <a:gd name="T38" fmla="*/ 181250000 w 7205"/>
                <a:gd name="T39" fmla="*/ 544140625 h 4373"/>
                <a:gd name="T40" fmla="*/ 133593750 w 7205"/>
                <a:gd name="T41" fmla="*/ 591796875 h 4373"/>
                <a:gd name="T42" fmla="*/ 95312500 w 7205"/>
                <a:gd name="T43" fmla="*/ 658593750 h 4373"/>
                <a:gd name="T44" fmla="*/ 66796875 w 7205"/>
                <a:gd name="T45" fmla="*/ 715625000 h 4373"/>
                <a:gd name="T46" fmla="*/ 38281250 w 7205"/>
                <a:gd name="T47" fmla="*/ 782421875 h 4373"/>
                <a:gd name="T48" fmla="*/ 19140625 w 7205"/>
                <a:gd name="T49" fmla="*/ 849218750 h 4373"/>
                <a:gd name="T50" fmla="*/ 9765625 w 7205"/>
                <a:gd name="T51" fmla="*/ 916015625 h 4373"/>
                <a:gd name="T52" fmla="*/ 0 w 7205"/>
                <a:gd name="T53" fmla="*/ 982812500 h 4373"/>
                <a:gd name="T54" fmla="*/ 0 w 7205"/>
                <a:gd name="T55" fmla="*/ 1049609375 h 4373"/>
                <a:gd name="T56" fmla="*/ 9765625 w 7205"/>
                <a:gd name="T57" fmla="*/ 1116406250 h 4373"/>
                <a:gd name="T58" fmla="*/ 28515625 w 7205"/>
                <a:gd name="T59" fmla="*/ 1183203125 h 4373"/>
                <a:gd name="T60" fmla="*/ 47656250 w 7205"/>
                <a:gd name="T61" fmla="*/ 1250000000 h 4373"/>
                <a:gd name="T62" fmla="*/ 76171875 w 7205"/>
                <a:gd name="T63" fmla="*/ 1307421875 h 4373"/>
                <a:gd name="T64" fmla="*/ 105078125 w 7205"/>
                <a:gd name="T65" fmla="*/ 1374218750 h 4373"/>
                <a:gd name="T66" fmla="*/ 142968750 w 7205"/>
                <a:gd name="T67" fmla="*/ 1421875000 h 4373"/>
                <a:gd name="T68" fmla="*/ 181250000 w 7205"/>
                <a:gd name="T69" fmla="*/ 1478906250 h 4373"/>
                <a:gd name="T70" fmla="*/ 238671875 w 7205"/>
                <a:gd name="T71" fmla="*/ 1526562500 h 4373"/>
                <a:gd name="T72" fmla="*/ 286328125 w 7205"/>
                <a:gd name="T73" fmla="*/ 1574609375 h 4373"/>
                <a:gd name="T74" fmla="*/ 353125000 w 7205"/>
                <a:gd name="T75" fmla="*/ 1612500000 h 4373"/>
                <a:gd name="T76" fmla="*/ 410156250 w 7205"/>
                <a:gd name="T77" fmla="*/ 1641015625 h 4373"/>
                <a:gd name="T78" fmla="*/ 476953125 w 7205"/>
                <a:gd name="T79" fmla="*/ 1669921875 h 4373"/>
                <a:gd name="T80" fmla="*/ 543750000 w 7205"/>
                <a:gd name="T81" fmla="*/ 1689062500 h 4373"/>
                <a:gd name="T82" fmla="*/ 610546875 w 7205"/>
                <a:gd name="T83" fmla="*/ 1698437500 h 4373"/>
                <a:gd name="T84" fmla="*/ 677343750 w 7205"/>
                <a:gd name="T85" fmla="*/ 1707812500 h 4373"/>
                <a:gd name="T86" fmla="*/ 744140625 w 7205"/>
                <a:gd name="T87" fmla="*/ 1707812500 h 4373"/>
                <a:gd name="T88" fmla="*/ 810937500 w 7205"/>
                <a:gd name="T89" fmla="*/ 1698437500 h 4373"/>
                <a:gd name="T90" fmla="*/ 877734375 w 7205"/>
                <a:gd name="T91" fmla="*/ 1679296875 h 4373"/>
                <a:gd name="T92" fmla="*/ 944531250 w 7205"/>
                <a:gd name="T93" fmla="*/ 1660156250 h 4373"/>
                <a:gd name="T94" fmla="*/ 1001953125 w 7205"/>
                <a:gd name="T95" fmla="*/ 1641015625 h 4373"/>
                <a:gd name="T96" fmla="*/ 1058984375 w 7205"/>
                <a:gd name="T97" fmla="*/ 1603125000 h 4373"/>
                <a:gd name="T98" fmla="*/ 1116406250 w 7205"/>
                <a:gd name="T99" fmla="*/ 1564843750 h 4373"/>
                <a:gd name="T100" fmla="*/ 1173437500 w 7205"/>
                <a:gd name="T101" fmla="*/ 1526562500 h 4373"/>
                <a:gd name="T102" fmla="*/ 1221093750 w 7205"/>
                <a:gd name="T103" fmla="*/ 1478906250 h 4373"/>
                <a:gd name="T104" fmla="*/ 1268750000 w 7205"/>
                <a:gd name="T105" fmla="*/ 1421875000 h 4373"/>
                <a:gd name="T106" fmla="*/ 1307031250 w 7205"/>
                <a:gd name="T107" fmla="*/ 1364453125 h 4373"/>
                <a:gd name="T108" fmla="*/ 1354687500 w 7205"/>
                <a:gd name="T109" fmla="*/ 1250000000 h 4373"/>
                <a:gd name="T110" fmla="*/ 1383203125 w 7205"/>
                <a:gd name="T111" fmla="*/ 1144921875 h 4373"/>
                <a:gd name="T112" fmla="*/ 1402343750 w 7205"/>
                <a:gd name="T113" fmla="*/ 1030468750 h 4373"/>
                <a:gd name="T114" fmla="*/ 1392968750 w 7205"/>
                <a:gd name="T115" fmla="*/ 916015625 h 4373"/>
                <a:gd name="T116" fmla="*/ 2147483646 w 7205"/>
                <a:gd name="T117" fmla="*/ 334375000 h 4373"/>
                <a:gd name="T118" fmla="*/ 2147483646 w 7205"/>
                <a:gd name="T119" fmla="*/ 171875000 h 4373"/>
                <a:gd name="T120" fmla="*/ 2147483646 w 7205"/>
                <a:gd name="T121" fmla="*/ 3906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5"/>
                <a:gd name="T184" fmla="*/ 0 h 4373"/>
                <a:gd name="T185" fmla="*/ 7205 w 7205"/>
                <a:gd name="T186" fmla="*/ 4373 h 43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7" name="Shape 597">
              <a:extLst>
                <a:ext uri="{FF2B5EF4-FFF2-40B4-BE49-F238E27FC236}">
                  <a16:creationId xmlns:a16="http://schemas.microsoft.com/office/drawing/2014/main" id="{529C188D-59C4-45D8-A4E7-7B2AD795DEF6}"/>
                </a:ext>
              </a:extLst>
            </p:cNvPr>
            <p:cNvSpPr>
              <a:spLocks noChangeArrowheads="1"/>
            </p:cNvSpPr>
            <p:nvPr/>
          </p:nvSpPr>
          <p:spPr bwMode="auto">
            <a:xfrm>
              <a:off x="5461575" y="5316900"/>
              <a:ext cx="89175" cy="159975"/>
            </a:xfrm>
            <a:custGeom>
              <a:avLst/>
              <a:gdLst>
                <a:gd name="T0" fmla="*/ 582421875 w 3567"/>
                <a:gd name="T1" fmla="*/ 0 h 6399"/>
                <a:gd name="T2" fmla="*/ 544140625 w 3567"/>
                <a:gd name="T3" fmla="*/ 1116406250 h 6399"/>
                <a:gd name="T4" fmla="*/ 467968750 w 3567"/>
                <a:gd name="T5" fmla="*/ 1135546875 h 6399"/>
                <a:gd name="T6" fmla="*/ 391406250 w 3567"/>
                <a:gd name="T7" fmla="*/ 1173437500 h 6399"/>
                <a:gd name="T8" fmla="*/ 315234375 w 3567"/>
                <a:gd name="T9" fmla="*/ 1211718750 h 6399"/>
                <a:gd name="T10" fmla="*/ 248437500 w 3567"/>
                <a:gd name="T11" fmla="*/ 1259375000 h 6399"/>
                <a:gd name="T12" fmla="*/ 191015625 w 3567"/>
                <a:gd name="T13" fmla="*/ 1307031250 h 6399"/>
                <a:gd name="T14" fmla="*/ 153125000 w 3567"/>
                <a:gd name="T15" fmla="*/ 1364453125 h 6399"/>
                <a:gd name="T16" fmla="*/ 105078125 w 3567"/>
                <a:gd name="T17" fmla="*/ 1421484375 h 6399"/>
                <a:gd name="T18" fmla="*/ 76562500 w 3567"/>
                <a:gd name="T19" fmla="*/ 1478906250 h 6399"/>
                <a:gd name="T20" fmla="*/ 48046875 w 3567"/>
                <a:gd name="T21" fmla="*/ 1535937500 h 6399"/>
                <a:gd name="T22" fmla="*/ 28906250 w 3567"/>
                <a:gd name="T23" fmla="*/ 1602734375 h 6399"/>
                <a:gd name="T24" fmla="*/ 9765625 w 3567"/>
                <a:gd name="T25" fmla="*/ 1669531250 h 6399"/>
                <a:gd name="T26" fmla="*/ 390625 w 3567"/>
                <a:gd name="T27" fmla="*/ 1736328125 h 6399"/>
                <a:gd name="T28" fmla="*/ 390625 w 3567"/>
                <a:gd name="T29" fmla="*/ 1803125000 h 6399"/>
                <a:gd name="T30" fmla="*/ 390625 w 3567"/>
                <a:gd name="T31" fmla="*/ 1869921875 h 6399"/>
                <a:gd name="T32" fmla="*/ 9765625 w 3567"/>
                <a:gd name="T33" fmla="*/ 1936718750 h 6399"/>
                <a:gd name="T34" fmla="*/ 28906250 w 3567"/>
                <a:gd name="T35" fmla="*/ 2003515625 h 6399"/>
                <a:gd name="T36" fmla="*/ 48046875 w 3567"/>
                <a:gd name="T37" fmla="*/ 2060937500 h 6399"/>
                <a:gd name="T38" fmla="*/ 76562500 w 3567"/>
                <a:gd name="T39" fmla="*/ 2127734375 h 6399"/>
                <a:gd name="T40" fmla="*/ 114843750 w 3567"/>
                <a:gd name="T41" fmla="*/ 2147483646 h 6399"/>
                <a:gd name="T42" fmla="*/ 162500000 w 3567"/>
                <a:gd name="T43" fmla="*/ 2147483646 h 6399"/>
                <a:gd name="T44" fmla="*/ 210156250 w 3567"/>
                <a:gd name="T45" fmla="*/ 2147483646 h 6399"/>
                <a:gd name="T46" fmla="*/ 257812500 w 3567"/>
                <a:gd name="T47" fmla="*/ 2147483646 h 6399"/>
                <a:gd name="T48" fmla="*/ 315234375 w 3567"/>
                <a:gd name="T49" fmla="*/ 2147483646 h 6399"/>
                <a:gd name="T50" fmla="*/ 372265625 w 3567"/>
                <a:gd name="T51" fmla="*/ 2147483646 h 6399"/>
                <a:gd name="T52" fmla="*/ 439062500 w 3567"/>
                <a:gd name="T53" fmla="*/ 2147483646 h 6399"/>
                <a:gd name="T54" fmla="*/ 496484375 w 3567"/>
                <a:gd name="T55" fmla="*/ 2147483646 h 6399"/>
                <a:gd name="T56" fmla="*/ 563281250 w 3567"/>
                <a:gd name="T57" fmla="*/ 2147483646 h 6399"/>
                <a:gd name="T58" fmla="*/ 630078125 w 3567"/>
                <a:gd name="T59" fmla="*/ 2147483646 h 6399"/>
                <a:gd name="T60" fmla="*/ 696875000 w 3567"/>
                <a:gd name="T61" fmla="*/ 2147483646 h 6399"/>
                <a:gd name="T62" fmla="*/ 763671875 w 3567"/>
                <a:gd name="T63" fmla="*/ 2147483646 h 6399"/>
                <a:gd name="T64" fmla="*/ 830468750 w 3567"/>
                <a:gd name="T65" fmla="*/ 2147483646 h 6399"/>
                <a:gd name="T66" fmla="*/ 897265625 w 3567"/>
                <a:gd name="T67" fmla="*/ 2147483646 h 6399"/>
                <a:gd name="T68" fmla="*/ 964062500 w 3567"/>
                <a:gd name="T69" fmla="*/ 2147483646 h 6399"/>
                <a:gd name="T70" fmla="*/ 1021093750 w 3567"/>
                <a:gd name="T71" fmla="*/ 2147483646 h 6399"/>
                <a:gd name="T72" fmla="*/ 1087890625 w 3567"/>
                <a:gd name="T73" fmla="*/ 2147483646 h 6399"/>
                <a:gd name="T74" fmla="*/ 1145312500 w 3567"/>
                <a:gd name="T75" fmla="*/ 2147483646 h 6399"/>
                <a:gd name="T76" fmla="*/ 1192968750 w 3567"/>
                <a:gd name="T77" fmla="*/ 2147483646 h 6399"/>
                <a:gd name="T78" fmla="*/ 1240625000 w 3567"/>
                <a:gd name="T79" fmla="*/ 2147483646 h 6399"/>
                <a:gd name="T80" fmla="*/ 1278515625 w 3567"/>
                <a:gd name="T81" fmla="*/ 2147483646 h 6399"/>
                <a:gd name="T82" fmla="*/ 1316796875 w 3567"/>
                <a:gd name="T83" fmla="*/ 2117968750 h 6399"/>
                <a:gd name="T84" fmla="*/ 1345312500 w 3567"/>
                <a:gd name="T85" fmla="*/ 2060937500 h 6399"/>
                <a:gd name="T86" fmla="*/ 1364453125 w 3567"/>
                <a:gd name="T87" fmla="*/ 1994140625 h 6399"/>
                <a:gd name="T88" fmla="*/ 1383593750 w 3567"/>
                <a:gd name="T89" fmla="*/ 1927343750 h 6399"/>
                <a:gd name="T90" fmla="*/ 1393359375 w 3567"/>
                <a:gd name="T91" fmla="*/ 1860546875 h 6399"/>
                <a:gd name="T92" fmla="*/ 1393359375 w 3567"/>
                <a:gd name="T93" fmla="*/ 1793750000 h 6399"/>
                <a:gd name="T94" fmla="*/ 1393359375 w 3567"/>
                <a:gd name="T95" fmla="*/ 1726953125 h 6399"/>
                <a:gd name="T96" fmla="*/ 1383593750 w 3567"/>
                <a:gd name="T97" fmla="*/ 1660156250 h 6399"/>
                <a:gd name="T98" fmla="*/ 1364453125 w 3567"/>
                <a:gd name="T99" fmla="*/ 1593359375 h 6399"/>
                <a:gd name="T100" fmla="*/ 1335937500 w 3567"/>
                <a:gd name="T101" fmla="*/ 1526562500 h 6399"/>
                <a:gd name="T102" fmla="*/ 1307421875 w 3567"/>
                <a:gd name="T103" fmla="*/ 1469140625 h 6399"/>
                <a:gd name="T104" fmla="*/ 1278515625 w 3567"/>
                <a:gd name="T105" fmla="*/ 1412109375 h 6399"/>
                <a:gd name="T106" fmla="*/ 1230859375 w 3567"/>
                <a:gd name="T107" fmla="*/ 1354687500 h 6399"/>
                <a:gd name="T108" fmla="*/ 1164062500 w 3567"/>
                <a:gd name="T109" fmla="*/ 1278515625 h 6399"/>
                <a:gd name="T110" fmla="*/ 1078515625 w 3567"/>
                <a:gd name="T111" fmla="*/ 1211718750 h 6399"/>
                <a:gd name="T112" fmla="*/ 992578125 w 3567"/>
                <a:gd name="T113" fmla="*/ 1164062500 h 6399"/>
                <a:gd name="T114" fmla="*/ 906640625 w 3567"/>
                <a:gd name="T115" fmla="*/ 1135546875 h 6399"/>
                <a:gd name="T116" fmla="*/ 944921875 w 3567"/>
                <a:gd name="T117" fmla="*/ 9765625 h 6399"/>
                <a:gd name="T118" fmla="*/ 830468750 w 3567"/>
                <a:gd name="T119" fmla="*/ 19140625 h 6399"/>
                <a:gd name="T120" fmla="*/ 706250000 w 3567"/>
                <a:gd name="T121" fmla="*/ 9765625 h 6399"/>
                <a:gd name="T122" fmla="*/ 582421875 w 3567"/>
                <a:gd name="T123" fmla="*/ 0 h 63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7"/>
                <a:gd name="T187" fmla="*/ 0 h 6399"/>
                <a:gd name="T188" fmla="*/ 3567 w 3567"/>
                <a:gd name="T189" fmla="*/ 6399 h 6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8" name="Shape 598">
              <a:extLst>
                <a:ext uri="{FF2B5EF4-FFF2-40B4-BE49-F238E27FC236}">
                  <a16:creationId xmlns:a16="http://schemas.microsoft.com/office/drawing/2014/main" id="{AE237040-F656-4E4A-8131-07E622B337BA}"/>
                </a:ext>
              </a:extLst>
            </p:cNvPr>
            <p:cNvSpPr>
              <a:spLocks noChangeArrowheads="1"/>
            </p:cNvSpPr>
            <p:nvPr/>
          </p:nvSpPr>
          <p:spPr bwMode="auto">
            <a:xfrm>
              <a:off x="5619100" y="5194175"/>
              <a:ext cx="161850" cy="89775"/>
            </a:xfrm>
            <a:custGeom>
              <a:avLst/>
              <a:gdLst>
                <a:gd name="T0" fmla="*/ 1793750000 w 6474"/>
                <a:gd name="T1" fmla="*/ 0 h 3591"/>
                <a:gd name="T2" fmla="*/ 1727343750 w 6474"/>
                <a:gd name="T3" fmla="*/ 9765625 h 3591"/>
                <a:gd name="T4" fmla="*/ 1660546875 w 6474"/>
                <a:gd name="T5" fmla="*/ 28515625 h 3591"/>
                <a:gd name="T6" fmla="*/ 1593750000 w 6474"/>
                <a:gd name="T7" fmla="*/ 47656250 h 3591"/>
                <a:gd name="T8" fmla="*/ 1517187500 w 6474"/>
                <a:gd name="T9" fmla="*/ 76562500 h 3591"/>
                <a:gd name="T10" fmla="*/ 1450390625 w 6474"/>
                <a:gd name="T11" fmla="*/ 114453125 h 3591"/>
                <a:gd name="T12" fmla="*/ 1393359375 w 6474"/>
                <a:gd name="T13" fmla="*/ 152734375 h 3591"/>
                <a:gd name="T14" fmla="*/ 1335937500 w 6474"/>
                <a:gd name="T15" fmla="*/ 200390625 h 3591"/>
                <a:gd name="T16" fmla="*/ 1288281250 w 6474"/>
                <a:gd name="T17" fmla="*/ 257812500 h 3591"/>
                <a:gd name="T18" fmla="*/ 1250000000 w 6474"/>
                <a:gd name="T19" fmla="*/ 314843750 h 3591"/>
                <a:gd name="T20" fmla="*/ 1212109375 w 6474"/>
                <a:gd name="T21" fmla="*/ 372265625 h 3591"/>
                <a:gd name="T22" fmla="*/ 1183203125 w 6474"/>
                <a:gd name="T23" fmla="*/ 439062500 h 3591"/>
                <a:gd name="T24" fmla="*/ 38671875 w 6474"/>
                <a:gd name="T25" fmla="*/ 295703125 h 3591"/>
                <a:gd name="T26" fmla="*/ 28906250 w 6474"/>
                <a:gd name="T27" fmla="*/ 476953125 h 3591"/>
                <a:gd name="T28" fmla="*/ 390625 w 6474"/>
                <a:gd name="T29" fmla="*/ 648828125 h 3591"/>
                <a:gd name="T30" fmla="*/ 1135546875 w 6474"/>
                <a:gd name="T31" fmla="*/ 791796875 h 3591"/>
                <a:gd name="T32" fmla="*/ 1145312500 w 6474"/>
                <a:gd name="T33" fmla="*/ 868359375 h 3591"/>
                <a:gd name="T34" fmla="*/ 1173828125 w 6474"/>
                <a:gd name="T35" fmla="*/ 944531250 h 3591"/>
                <a:gd name="T36" fmla="*/ 1202343750 w 6474"/>
                <a:gd name="T37" fmla="*/ 1001953125 h 3591"/>
                <a:gd name="T38" fmla="*/ 1231250000 w 6474"/>
                <a:gd name="T39" fmla="*/ 1068750000 h 3591"/>
                <a:gd name="T40" fmla="*/ 1269140625 w 6474"/>
                <a:gd name="T41" fmla="*/ 1125781250 h 3591"/>
                <a:gd name="T42" fmla="*/ 1316796875 w 6474"/>
                <a:gd name="T43" fmla="*/ 1173437500 h 3591"/>
                <a:gd name="T44" fmla="*/ 1364453125 w 6474"/>
                <a:gd name="T45" fmla="*/ 1221093750 h 3591"/>
                <a:gd name="T46" fmla="*/ 1412500000 w 6474"/>
                <a:gd name="T47" fmla="*/ 1268750000 h 3591"/>
                <a:gd name="T48" fmla="*/ 1469531250 w 6474"/>
                <a:gd name="T49" fmla="*/ 1307031250 h 3591"/>
                <a:gd name="T50" fmla="*/ 1526953125 w 6474"/>
                <a:gd name="T51" fmla="*/ 1335546875 h 3591"/>
                <a:gd name="T52" fmla="*/ 1593750000 w 6474"/>
                <a:gd name="T53" fmla="*/ 1364453125 h 3591"/>
                <a:gd name="T54" fmla="*/ 1660546875 w 6474"/>
                <a:gd name="T55" fmla="*/ 1383203125 h 3591"/>
                <a:gd name="T56" fmla="*/ 1727343750 w 6474"/>
                <a:gd name="T57" fmla="*/ 1392968750 h 3591"/>
                <a:gd name="T58" fmla="*/ 1793750000 w 6474"/>
                <a:gd name="T59" fmla="*/ 1402343750 h 3591"/>
                <a:gd name="T60" fmla="*/ 1860546875 w 6474"/>
                <a:gd name="T61" fmla="*/ 1402343750 h 3591"/>
                <a:gd name="T62" fmla="*/ 1927343750 w 6474"/>
                <a:gd name="T63" fmla="*/ 1392968750 h 3591"/>
                <a:gd name="T64" fmla="*/ 1994140625 w 6474"/>
                <a:gd name="T65" fmla="*/ 1383203125 h 3591"/>
                <a:gd name="T66" fmla="*/ 2060937500 w 6474"/>
                <a:gd name="T67" fmla="*/ 1354687500 h 3591"/>
                <a:gd name="T68" fmla="*/ 2127734375 w 6474"/>
                <a:gd name="T69" fmla="*/ 1335546875 h 3591"/>
                <a:gd name="T70" fmla="*/ 2147483646 w 6474"/>
                <a:gd name="T71" fmla="*/ 1297656250 h 3591"/>
                <a:gd name="T72" fmla="*/ 2147483646 w 6474"/>
                <a:gd name="T73" fmla="*/ 1259375000 h 3591"/>
                <a:gd name="T74" fmla="*/ 2147483646 w 6474"/>
                <a:gd name="T75" fmla="*/ 1211718750 h 3591"/>
                <a:gd name="T76" fmla="*/ 2147483646 w 6474"/>
                <a:gd name="T77" fmla="*/ 1164062500 h 3591"/>
                <a:gd name="T78" fmla="*/ 2147483646 w 6474"/>
                <a:gd name="T79" fmla="*/ 1116406250 h 3591"/>
                <a:gd name="T80" fmla="*/ 2147483646 w 6474"/>
                <a:gd name="T81" fmla="*/ 1058984375 h 3591"/>
                <a:gd name="T82" fmla="*/ 2147483646 w 6474"/>
                <a:gd name="T83" fmla="*/ 1001953125 h 3591"/>
                <a:gd name="T84" fmla="*/ 2147483646 w 6474"/>
                <a:gd name="T85" fmla="*/ 935156250 h 3591"/>
                <a:gd name="T86" fmla="*/ 2147483646 w 6474"/>
                <a:gd name="T87" fmla="*/ 868359375 h 3591"/>
                <a:gd name="T88" fmla="*/ 2147483646 w 6474"/>
                <a:gd name="T89" fmla="*/ 810937500 h 3591"/>
                <a:gd name="T90" fmla="*/ 2147483646 w 6474"/>
                <a:gd name="T91" fmla="*/ 734765625 h 3591"/>
                <a:gd name="T92" fmla="*/ 2147483646 w 6474"/>
                <a:gd name="T93" fmla="*/ 667968750 h 3591"/>
                <a:gd name="T94" fmla="*/ 2147483646 w 6474"/>
                <a:gd name="T95" fmla="*/ 601171875 h 3591"/>
                <a:gd name="T96" fmla="*/ 2147483646 w 6474"/>
                <a:gd name="T97" fmla="*/ 534375000 h 3591"/>
                <a:gd name="T98" fmla="*/ 2147483646 w 6474"/>
                <a:gd name="T99" fmla="*/ 467578125 h 3591"/>
                <a:gd name="T100" fmla="*/ 2147483646 w 6474"/>
                <a:gd name="T101" fmla="*/ 400781250 h 3591"/>
                <a:gd name="T102" fmla="*/ 2147483646 w 6474"/>
                <a:gd name="T103" fmla="*/ 333984375 h 3591"/>
                <a:gd name="T104" fmla="*/ 2147483646 w 6474"/>
                <a:gd name="T105" fmla="*/ 276562500 h 3591"/>
                <a:gd name="T106" fmla="*/ 2147483646 w 6474"/>
                <a:gd name="T107" fmla="*/ 228906250 h 3591"/>
                <a:gd name="T108" fmla="*/ 2147483646 w 6474"/>
                <a:gd name="T109" fmla="*/ 181250000 h 3591"/>
                <a:gd name="T110" fmla="*/ 2147483646 w 6474"/>
                <a:gd name="T111" fmla="*/ 133593750 h 3591"/>
                <a:gd name="T112" fmla="*/ 2147483646 w 6474"/>
                <a:gd name="T113" fmla="*/ 105078125 h 3591"/>
                <a:gd name="T114" fmla="*/ 2127734375 w 6474"/>
                <a:gd name="T115" fmla="*/ 66796875 h 3591"/>
                <a:gd name="T116" fmla="*/ 2060937500 w 6474"/>
                <a:gd name="T117" fmla="*/ 47656250 h 3591"/>
                <a:gd name="T118" fmla="*/ 1994140625 w 6474"/>
                <a:gd name="T119" fmla="*/ 28515625 h 3591"/>
                <a:gd name="T120" fmla="*/ 1927343750 w 6474"/>
                <a:gd name="T121" fmla="*/ 9765625 h 3591"/>
                <a:gd name="T122" fmla="*/ 1860546875 w 6474"/>
                <a:gd name="T123" fmla="*/ 9765625 h 3591"/>
                <a:gd name="T124" fmla="*/ 17937500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74"/>
                <a:gd name="T190" fmla="*/ 0 h 3591"/>
                <a:gd name="T191" fmla="*/ 6474 w 6474"/>
                <a:gd name="T192" fmla="*/ 3591 h 35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9" name="Shape 599">
              <a:extLst>
                <a:ext uri="{FF2B5EF4-FFF2-40B4-BE49-F238E27FC236}">
                  <a16:creationId xmlns:a16="http://schemas.microsoft.com/office/drawing/2014/main" id="{7B7F65D6-91C7-484B-B07A-18FD59601E60}"/>
                </a:ext>
              </a:extLst>
            </p:cNvPr>
            <p:cNvSpPr>
              <a:spLocks noChangeArrowheads="1"/>
            </p:cNvSpPr>
            <p:nvPr/>
          </p:nvSpPr>
          <p:spPr bwMode="auto">
            <a:xfrm>
              <a:off x="5420075" y="5116000"/>
              <a:ext cx="189300" cy="189925"/>
            </a:xfrm>
            <a:custGeom>
              <a:avLst/>
              <a:gdLst>
                <a:gd name="T0" fmla="*/ 1326171875 w 7572"/>
                <a:gd name="T1" fmla="*/ 9765625 h 7597"/>
                <a:gd name="T2" fmla="*/ 1039843750 w 7572"/>
                <a:gd name="T3" fmla="*/ 67187500 h 7597"/>
                <a:gd name="T4" fmla="*/ 772656250 w 7572"/>
                <a:gd name="T5" fmla="*/ 181640625 h 7597"/>
                <a:gd name="T6" fmla="*/ 543750000 w 7572"/>
                <a:gd name="T7" fmla="*/ 343750000 h 7597"/>
                <a:gd name="T8" fmla="*/ 343359375 w 7572"/>
                <a:gd name="T9" fmla="*/ 544140625 h 7597"/>
                <a:gd name="T10" fmla="*/ 181250000 w 7572"/>
                <a:gd name="T11" fmla="*/ 773046875 h 7597"/>
                <a:gd name="T12" fmla="*/ 66796875 w 7572"/>
                <a:gd name="T13" fmla="*/ 1040234375 h 7597"/>
                <a:gd name="T14" fmla="*/ 9375000 w 7572"/>
                <a:gd name="T15" fmla="*/ 1335937500 h 7597"/>
                <a:gd name="T16" fmla="*/ 9375000 w 7572"/>
                <a:gd name="T17" fmla="*/ 1631640625 h 7597"/>
                <a:gd name="T18" fmla="*/ 66796875 w 7572"/>
                <a:gd name="T19" fmla="*/ 1927343750 h 7597"/>
                <a:gd name="T20" fmla="*/ 181250000 w 7572"/>
                <a:gd name="T21" fmla="*/ 2147483646 h 7597"/>
                <a:gd name="T22" fmla="*/ 343359375 w 7572"/>
                <a:gd name="T23" fmla="*/ 2147483646 h 7597"/>
                <a:gd name="T24" fmla="*/ 543750000 w 7572"/>
                <a:gd name="T25" fmla="*/ 2147483646 h 7597"/>
                <a:gd name="T26" fmla="*/ 772656250 w 7572"/>
                <a:gd name="T27" fmla="*/ 2147483646 h 7597"/>
                <a:gd name="T28" fmla="*/ 1039843750 w 7572"/>
                <a:gd name="T29" fmla="*/ 2147483646 h 7597"/>
                <a:gd name="T30" fmla="*/ 1326171875 w 7572"/>
                <a:gd name="T31" fmla="*/ 2147483646 h 7597"/>
                <a:gd name="T32" fmla="*/ 1631250000 w 7572"/>
                <a:gd name="T33" fmla="*/ 2147483646 h 7597"/>
                <a:gd name="T34" fmla="*/ 1917578125 w 7572"/>
                <a:gd name="T35" fmla="*/ 2147483646 h 7597"/>
                <a:gd name="T36" fmla="*/ 2147483646 w 7572"/>
                <a:gd name="T37" fmla="*/ 2147483646 h 7597"/>
                <a:gd name="T38" fmla="*/ 2147483646 w 7572"/>
                <a:gd name="T39" fmla="*/ 2147483646 h 7597"/>
                <a:gd name="T40" fmla="*/ 2147483646 w 7572"/>
                <a:gd name="T41" fmla="*/ 2147483646 h 7597"/>
                <a:gd name="T42" fmla="*/ 2147483646 w 7572"/>
                <a:gd name="T43" fmla="*/ 2147483646 h 7597"/>
                <a:gd name="T44" fmla="*/ 2147483646 w 7572"/>
                <a:gd name="T45" fmla="*/ 1927343750 h 7597"/>
                <a:gd name="T46" fmla="*/ 2147483646 w 7572"/>
                <a:gd name="T47" fmla="*/ 1631640625 h 7597"/>
                <a:gd name="T48" fmla="*/ 2147483646 w 7572"/>
                <a:gd name="T49" fmla="*/ 1335937500 h 7597"/>
                <a:gd name="T50" fmla="*/ 2147483646 w 7572"/>
                <a:gd name="T51" fmla="*/ 1040234375 h 7597"/>
                <a:gd name="T52" fmla="*/ 2147483646 w 7572"/>
                <a:gd name="T53" fmla="*/ 773046875 h 7597"/>
                <a:gd name="T54" fmla="*/ 2147483646 w 7572"/>
                <a:gd name="T55" fmla="*/ 544140625 h 7597"/>
                <a:gd name="T56" fmla="*/ 2147483646 w 7572"/>
                <a:gd name="T57" fmla="*/ 343750000 h 7597"/>
                <a:gd name="T58" fmla="*/ 2147483646 w 7572"/>
                <a:gd name="T59" fmla="*/ 181640625 h 7597"/>
                <a:gd name="T60" fmla="*/ 1917578125 w 7572"/>
                <a:gd name="T61" fmla="*/ 67187500 h 7597"/>
                <a:gd name="T62" fmla="*/ 1631250000 w 7572"/>
                <a:gd name="T63" fmla="*/ 9765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72"/>
                <a:gd name="T97" fmla="*/ 0 h 7597"/>
                <a:gd name="T98" fmla="*/ 7572 w 7572"/>
                <a:gd name="T99" fmla="*/ 7597 h 75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sp>
        <p:nvSpPr>
          <p:cNvPr id="60" name="Shape 401">
            <a:extLst>
              <a:ext uri="{FF2B5EF4-FFF2-40B4-BE49-F238E27FC236}">
                <a16:creationId xmlns:a16="http://schemas.microsoft.com/office/drawing/2014/main" id="{3FBDFD20-F2BF-4137-824D-D945C8BC51F7}"/>
              </a:ext>
            </a:extLst>
          </p:cNvPr>
          <p:cNvSpPr>
            <a:spLocks noChangeArrowheads="1"/>
          </p:cNvSpPr>
          <p:nvPr/>
        </p:nvSpPr>
        <p:spPr bwMode="auto">
          <a:xfrm>
            <a:off x="788988" y="3638550"/>
            <a:ext cx="250825" cy="239713"/>
          </a:xfrm>
          <a:custGeom>
            <a:avLst/>
            <a:gdLst>
              <a:gd name="T0" fmla="*/ 2147483646 w 15144"/>
              <a:gd name="T1" fmla="*/ 2147483646 h 14460"/>
              <a:gd name="T2" fmla="*/ 2147483646 w 15144"/>
              <a:gd name="T3" fmla="*/ 2147483646 h 14460"/>
              <a:gd name="T4" fmla="*/ 2147483646 w 15144"/>
              <a:gd name="T5" fmla="*/ 2147483646 h 14460"/>
              <a:gd name="T6" fmla="*/ 2147483646 w 15144"/>
              <a:gd name="T7" fmla="*/ 2147483646 h 14460"/>
              <a:gd name="T8" fmla="*/ 2147483646 w 15144"/>
              <a:gd name="T9" fmla="*/ 2147483646 h 14460"/>
              <a:gd name="T10" fmla="*/ 2147483646 w 15144"/>
              <a:gd name="T11" fmla="*/ 2147483646 h 14460"/>
              <a:gd name="T12" fmla="*/ 2147483646 w 15144"/>
              <a:gd name="T13" fmla="*/ 2147483646 h 14460"/>
              <a:gd name="T14" fmla="*/ 2147483646 w 15144"/>
              <a:gd name="T15" fmla="*/ 2147483646 h 14460"/>
              <a:gd name="T16" fmla="*/ 2147483646 w 15144"/>
              <a:gd name="T17" fmla="*/ 2147483646 h 14460"/>
              <a:gd name="T18" fmla="*/ 2147483646 w 15144"/>
              <a:gd name="T19" fmla="*/ 2147483646 h 14460"/>
              <a:gd name="T20" fmla="*/ 2147483646 w 15144"/>
              <a:gd name="T21" fmla="*/ 2147483646 h 14460"/>
              <a:gd name="T22" fmla="*/ 2147483646 w 15144"/>
              <a:gd name="T23" fmla="*/ 2147483646 h 14460"/>
              <a:gd name="T24" fmla="*/ 2147483646 w 15144"/>
              <a:gd name="T25" fmla="*/ 2147483646 h 14460"/>
              <a:gd name="T26" fmla="*/ 2147483646 w 15144"/>
              <a:gd name="T27" fmla="*/ 2147483646 h 14460"/>
              <a:gd name="T28" fmla="*/ 2147483646 w 15144"/>
              <a:gd name="T29" fmla="*/ 2147483646 h 14460"/>
              <a:gd name="T30" fmla="*/ 2147483646 w 15144"/>
              <a:gd name="T31" fmla="*/ 2147483646 h 14460"/>
              <a:gd name="T32" fmla="*/ 2147483646 w 15144"/>
              <a:gd name="T33" fmla="*/ 2147483646 h 14460"/>
              <a:gd name="T34" fmla="*/ 2147483646 w 15144"/>
              <a:gd name="T35" fmla="*/ 2147483646 h 14460"/>
              <a:gd name="T36" fmla="*/ 2147483646 w 15144"/>
              <a:gd name="T37" fmla="*/ 2147483646 h 14460"/>
              <a:gd name="T38" fmla="*/ 2147483646 w 15144"/>
              <a:gd name="T39" fmla="*/ 2147483646 h 14460"/>
              <a:gd name="T40" fmla="*/ 2147483646 w 15144"/>
              <a:gd name="T41" fmla="*/ 2147483646 h 14460"/>
              <a:gd name="T42" fmla="*/ 2147483646 w 15144"/>
              <a:gd name="T43" fmla="*/ 2147483646 h 14460"/>
              <a:gd name="T44" fmla="*/ 2147483646 w 15144"/>
              <a:gd name="T45" fmla="*/ 2147483646 h 14460"/>
              <a:gd name="T46" fmla="*/ 2147483646 w 15144"/>
              <a:gd name="T47" fmla="*/ 2147483646 h 14460"/>
              <a:gd name="T48" fmla="*/ 2147483646 w 15144"/>
              <a:gd name="T49" fmla="*/ 2147483646 h 14460"/>
              <a:gd name="T50" fmla="*/ 2147483646 w 15144"/>
              <a:gd name="T51" fmla="*/ 2147483646 h 14460"/>
              <a:gd name="T52" fmla="*/ 2147483646 w 15144"/>
              <a:gd name="T53" fmla="*/ 2147483646 h 14460"/>
              <a:gd name="T54" fmla="*/ 2147483646 w 15144"/>
              <a:gd name="T55" fmla="*/ 2147483646 h 14460"/>
              <a:gd name="T56" fmla="*/ 2147483646 w 15144"/>
              <a:gd name="T57" fmla="*/ 2147483646 h 14460"/>
              <a:gd name="T58" fmla="*/ 2147483646 w 15144"/>
              <a:gd name="T59" fmla="*/ 2147483646 h 14460"/>
              <a:gd name="T60" fmla="*/ 2147483646 w 15144"/>
              <a:gd name="T61" fmla="*/ 2147483646 h 14460"/>
              <a:gd name="T62" fmla="*/ 2147483646 w 15144"/>
              <a:gd name="T63" fmla="*/ 2147483646 h 14460"/>
              <a:gd name="T64" fmla="*/ 2147483646 w 15144"/>
              <a:gd name="T65" fmla="*/ 2147483646 h 14460"/>
              <a:gd name="T66" fmla="*/ 2147483646 w 15144"/>
              <a:gd name="T67" fmla="*/ 2147483646 h 14460"/>
              <a:gd name="T68" fmla="*/ 2147483646 w 15144"/>
              <a:gd name="T69" fmla="*/ 2147483646 h 14460"/>
              <a:gd name="T70" fmla="*/ 2147483646 w 15144"/>
              <a:gd name="T71" fmla="*/ 2147483646 h 14460"/>
              <a:gd name="T72" fmla="*/ 2147483646 w 15144"/>
              <a:gd name="T73" fmla="*/ 2147483646 h 14460"/>
              <a:gd name="T74" fmla="*/ 2147483646 w 15144"/>
              <a:gd name="T75" fmla="*/ 2147483646 h 14460"/>
              <a:gd name="T76" fmla="*/ 2147483646 w 15144"/>
              <a:gd name="T77" fmla="*/ 2147483646 h 14460"/>
              <a:gd name="T78" fmla="*/ 2147483646 w 15144"/>
              <a:gd name="T79" fmla="*/ 2147483646 h 14460"/>
              <a:gd name="T80" fmla="*/ 2147483646 w 15144"/>
              <a:gd name="T81" fmla="*/ 2147483646 h 14460"/>
              <a:gd name="T82" fmla="*/ 2147483646 w 15144"/>
              <a:gd name="T83" fmla="*/ 2147483646 h 14460"/>
              <a:gd name="T84" fmla="*/ 2147483646 w 15144"/>
              <a:gd name="T85" fmla="*/ 2147483646 h 14460"/>
              <a:gd name="T86" fmla="*/ 2147483646 w 15144"/>
              <a:gd name="T87" fmla="*/ 2147483646 h 14460"/>
              <a:gd name="T88" fmla="*/ 2147483646 w 15144"/>
              <a:gd name="T89" fmla="*/ 2147483646 h 144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144"/>
              <a:gd name="T136" fmla="*/ 0 h 14460"/>
              <a:gd name="T137" fmla="*/ 15144 w 15144"/>
              <a:gd name="T138" fmla="*/ 14460 h 144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a:extLst/>
        </p:spPr>
        <p:txBody>
          <a:bodyPr lIns="91425" tIns="91425" rIns="91425" bIns="91425" anchor="ctr"/>
          <a:lstStyle/>
          <a:p>
            <a:endParaRPr lang="es-ES"/>
          </a:p>
        </p:txBody>
      </p:sp>
      <p:sp>
        <p:nvSpPr>
          <p:cNvPr id="61" name="1 CuadroTexto">
            <a:extLst>
              <a:ext uri="{FF2B5EF4-FFF2-40B4-BE49-F238E27FC236}">
                <a16:creationId xmlns:a16="http://schemas.microsoft.com/office/drawing/2014/main" id="{172B1E15-2DE4-4432-9826-EA6E89272E70}"/>
              </a:ext>
            </a:extLst>
          </p:cNvPr>
          <p:cNvSpPr txBox="1">
            <a:spLocks noChangeArrowheads="1"/>
          </p:cNvSpPr>
          <p:nvPr/>
        </p:nvSpPr>
        <p:spPr bwMode="auto">
          <a:xfrm>
            <a:off x="4159778" y="2202133"/>
            <a:ext cx="541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dirty="0">
                <a:solidFill>
                  <a:schemeClr val="bg1"/>
                </a:solidFill>
                <a:latin typeface="Roboto Thin"/>
              </a:rPr>
              <a:t>1</a:t>
            </a:r>
            <a:endParaRPr lang="es-ES" sz="4400" b="1" dirty="0">
              <a:solidFill>
                <a:schemeClr val="bg1"/>
              </a:solidFill>
              <a:latin typeface="Roboto Thin"/>
            </a:endParaRPr>
          </a:p>
        </p:txBody>
      </p:sp>
      <p:sp>
        <p:nvSpPr>
          <p:cNvPr id="63" name="Freeform 217">
            <a:extLst>
              <a:ext uri="{FF2B5EF4-FFF2-40B4-BE49-F238E27FC236}">
                <a16:creationId xmlns:a16="http://schemas.microsoft.com/office/drawing/2014/main" id="{0D3306D3-C009-4D84-81ED-F97B81B0DE04}"/>
              </a:ext>
            </a:extLst>
          </p:cNvPr>
          <p:cNvSpPr>
            <a:spLocks noEditPoints="1"/>
          </p:cNvSpPr>
          <p:nvPr/>
        </p:nvSpPr>
        <p:spPr bwMode="auto">
          <a:xfrm>
            <a:off x="2330450" y="3216275"/>
            <a:ext cx="431800" cy="431800"/>
          </a:xfrm>
          <a:custGeom>
            <a:avLst/>
            <a:gdLst>
              <a:gd name="T0" fmla="*/ 365 w 813"/>
              <a:gd name="T1" fmla="*/ 181 h 812"/>
              <a:gd name="T2" fmla="*/ 291 w 813"/>
              <a:gd name="T3" fmla="*/ 209 h 812"/>
              <a:gd name="T4" fmla="*/ 232 w 813"/>
              <a:gd name="T5" fmla="*/ 258 h 812"/>
              <a:gd name="T6" fmla="*/ 192 w 813"/>
              <a:gd name="T7" fmla="*/ 326 h 812"/>
              <a:gd name="T8" fmla="*/ 178 w 813"/>
              <a:gd name="T9" fmla="*/ 406 h 812"/>
              <a:gd name="T10" fmla="*/ 192 w 813"/>
              <a:gd name="T11" fmla="*/ 486 h 812"/>
              <a:gd name="T12" fmla="*/ 232 w 813"/>
              <a:gd name="T13" fmla="*/ 553 h 812"/>
              <a:gd name="T14" fmla="*/ 291 w 813"/>
              <a:gd name="T15" fmla="*/ 604 h 812"/>
              <a:gd name="T16" fmla="*/ 365 w 813"/>
              <a:gd name="T17" fmla="*/ 632 h 812"/>
              <a:gd name="T18" fmla="*/ 448 w 813"/>
              <a:gd name="T19" fmla="*/ 632 h 812"/>
              <a:gd name="T20" fmla="*/ 521 w 813"/>
              <a:gd name="T21" fmla="*/ 604 h 812"/>
              <a:gd name="T22" fmla="*/ 581 w 813"/>
              <a:gd name="T23" fmla="*/ 553 h 812"/>
              <a:gd name="T24" fmla="*/ 621 w 813"/>
              <a:gd name="T25" fmla="*/ 486 h 812"/>
              <a:gd name="T26" fmla="*/ 635 w 813"/>
              <a:gd name="T27" fmla="*/ 406 h 812"/>
              <a:gd name="T28" fmla="*/ 621 w 813"/>
              <a:gd name="T29" fmla="*/ 326 h 812"/>
              <a:gd name="T30" fmla="*/ 581 w 813"/>
              <a:gd name="T31" fmla="*/ 258 h 812"/>
              <a:gd name="T32" fmla="*/ 521 w 813"/>
              <a:gd name="T33" fmla="*/ 209 h 812"/>
              <a:gd name="T34" fmla="*/ 448 w 813"/>
              <a:gd name="T35" fmla="*/ 181 h 812"/>
              <a:gd name="T36" fmla="*/ 355 w 813"/>
              <a:gd name="T37" fmla="*/ 0 h 812"/>
              <a:gd name="T38" fmla="*/ 457 w 813"/>
              <a:gd name="T39" fmla="*/ 80 h 812"/>
              <a:gd name="T40" fmla="*/ 525 w 813"/>
              <a:gd name="T41" fmla="*/ 99 h 812"/>
              <a:gd name="T42" fmla="*/ 653 w 813"/>
              <a:gd name="T43" fmla="*/ 80 h 812"/>
              <a:gd name="T44" fmla="*/ 639 w 813"/>
              <a:gd name="T45" fmla="*/ 173 h 812"/>
              <a:gd name="T46" fmla="*/ 733 w 813"/>
              <a:gd name="T47" fmla="*/ 159 h 812"/>
              <a:gd name="T48" fmla="*/ 714 w 813"/>
              <a:gd name="T49" fmla="*/ 287 h 812"/>
              <a:gd name="T50" fmla="*/ 732 w 813"/>
              <a:gd name="T51" fmla="*/ 355 h 812"/>
              <a:gd name="T52" fmla="*/ 813 w 813"/>
              <a:gd name="T53" fmla="*/ 457 h 812"/>
              <a:gd name="T54" fmla="*/ 726 w 813"/>
              <a:gd name="T55" fmla="*/ 491 h 812"/>
              <a:gd name="T56" fmla="*/ 783 w 813"/>
              <a:gd name="T57" fmla="*/ 565 h 812"/>
              <a:gd name="T58" fmla="*/ 664 w 813"/>
              <a:gd name="T59" fmla="*/ 613 h 812"/>
              <a:gd name="T60" fmla="*/ 613 w 813"/>
              <a:gd name="T61" fmla="*/ 663 h 812"/>
              <a:gd name="T62" fmla="*/ 566 w 813"/>
              <a:gd name="T63" fmla="*/ 783 h 812"/>
              <a:gd name="T64" fmla="*/ 492 w 813"/>
              <a:gd name="T65" fmla="*/ 725 h 812"/>
              <a:gd name="T66" fmla="*/ 457 w 813"/>
              <a:gd name="T67" fmla="*/ 812 h 812"/>
              <a:gd name="T68" fmla="*/ 355 w 813"/>
              <a:gd name="T69" fmla="*/ 732 h 812"/>
              <a:gd name="T70" fmla="*/ 287 w 813"/>
              <a:gd name="T71" fmla="*/ 714 h 812"/>
              <a:gd name="T72" fmla="*/ 160 w 813"/>
              <a:gd name="T73" fmla="*/ 732 h 812"/>
              <a:gd name="T74" fmla="*/ 173 w 813"/>
              <a:gd name="T75" fmla="*/ 639 h 812"/>
              <a:gd name="T76" fmla="*/ 80 w 813"/>
              <a:gd name="T77" fmla="*/ 654 h 812"/>
              <a:gd name="T78" fmla="*/ 98 w 813"/>
              <a:gd name="T79" fmla="*/ 525 h 812"/>
              <a:gd name="T80" fmla="*/ 81 w 813"/>
              <a:gd name="T81" fmla="*/ 457 h 812"/>
              <a:gd name="T82" fmla="*/ 0 w 813"/>
              <a:gd name="T83" fmla="*/ 355 h 812"/>
              <a:gd name="T84" fmla="*/ 88 w 813"/>
              <a:gd name="T85" fmla="*/ 320 h 812"/>
              <a:gd name="T86" fmla="*/ 29 w 813"/>
              <a:gd name="T87" fmla="*/ 247 h 812"/>
              <a:gd name="T88" fmla="*/ 149 w 813"/>
              <a:gd name="T89" fmla="*/ 199 h 812"/>
              <a:gd name="T90" fmla="*/ 199 w 813"/>
              <a:gd name="T91" fmla="*/ 150 h 812"/>
              <a:gd name="T92" fmla="*/ 247 w 813"/>
              <a:gd name="T93" fmla="*/ 29 h 812"/>
              <a:gd name="T94" fmla="*/ 321 w 813"/>
              <a:gd name="T95" fmla="*/ 88 h 812"/>
              <a:gd name="T96" fmla="*/ 355 w 813"/>
              <a:gd name="T97"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chemeClr val="accent2"/>
          </a:solidFill>
          <a:ln w="0">
            <a:noFill/>
            <a:prstDash val="solid"/>
            <a:round/>
            <a:headEnd/>
            <a:tailEnd/>
          </a:ln>
        </p:spPr>
        <p:txBody>
          <a:bodyPr/>
          <a:lstStyle/>
          <a:p>
            <a:pPr eaLnBrk="1" hangingPunct="1">
              <a:defRPr/>
            </a:pPr>
            <a:endParaRPr lang="en-US" dirty="0">
              <a:latin typeface="Roboto Thin"/>
            </a:endParaRPr>
          </a:p>
        </p:txBody>
      </p:sp>
      <p:sp>
        <p:nvSpPr>
          <p:cNvPr id="64" name="1 CuadroTexto">
            <a:extLst>
              <a:ext uri="{FF2B5EF4-FFF2-40B4-BE49-F238E27FC236}">
                <a16:creationId xmlns:a16="http://schemas.microsoft.com/office/drawing/2014/main" id="{298A5EBA-82A7-4362-96FD-0137D759FD5B}"/>
              </a:ext>
            </a:extLst>
          </p:cNvPr>
          <p:cNvSpPr txBox="1">
            <a:spLocks noChangeArrowheads="1"/>
          </p:cNvSpPr>
          <p:nvPr/>
        </p:nvSpPr>
        <p:spPr bwMode="auto">
          <a:xfrm>
            <a:off x="4411662" y="6092027"/>
            <a:ext cx="542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a:solidFill>
                  <a:schemeClr val="bg1"/>
                </a:solidFill>
                <a:latin typeface="Roboto Thin"/>
              </a:rPr>
              <a:t>4</a:t>
            </a:r>
            <a:endParaRPr lang="es-ES" sz="4400" b="1">
              <a:solidFill>
                <a:schemeClr val="bg1"/>
              </a:solidFill>
              <a:latin typeface="Roboto Thin"/>
            </a:endParaRPr>
          </a:p>
        </p:txBody>
      </p:sp>
    </p:spTree>
    <p:extLst>
      <p:ext uri="{BB962C8B-B14F-4D97-AF65-F5344CB8AC3E}">
        <p14:creationId xmlns:p14="http://schemas.microsoft.com/office/powerpoint/2010/main" val="359750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A10C944-D223-4851-B827-0771929C5B4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a:solidFill>
                  <a:srgbClr val="002060"/>
                </a:solidFill>
                <a:latin typeface="Century Gothic" panose="020B0502020202020204" pitchFamily="34" charset="0"/>
              </a:rPr>
              <a:t>Interacción con las Comunidades</a:t>
            </a:r>
          </a:p>
          <a:p>
            <a:pPr algn="ctr"/>
            <a:r>
              <a:rPr lang="es-CO" sz="2400" b="1" dirty="0">
                <a:solidFill>
                  <a:srgbClr val="002060"/>
                </a:solidFill>
                <a:latin typeface="Century Gothic" panose="020B0502020202020204" pitchFamily="34" charset="0"/>
              </a:rPr>
              <a:t>Del área de influencia del Proyecto</a:t>
            </a:r>
          </a:p>
        </p:txBody>
      </p:sp>
      <p:sp>
        <p:nvSpPr>
          <p:cNvPr id="5" name="Freeform 217">
            <a:extLst>
              <a:ext uri="{FF2B5EF4-FFF2-40B4-BE49-F238E27FC236}">
                <a16:creationId xmlns:a16="http://schemas.microsoft.com/office/drawing/2014/main" id="{9BDB03A5-0AA6-456C-AEA0-3D914D2EC991}"/>
              </a:ext>
            </a:extLst>
          </p:cNvPr>
          <p:cNvSpPr>
            <a:spLocks noEditPoints="1"/>
          </p:cNvSpPr>
          <p:nvPr/>
        </p:nvSpPr>
        <p:spPr bwMode="auto">
          <a:xfrm>
            <a:off x="485775" y="4184650"/>
            <a:ext cx="1187450" cy="1187450"/>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91969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S"/>
          </a:p>
        </p:txBody>
      </p:sp>
      <p:sp>
        <p:nvSpPr>
          <p:cNvPr id="6" name="Freeform 217">
            <a:extLst>
              <a:ext uri="{FF2B5EF4-FFF2-40B4-BE49-F238E27FC236}">
                <a16:creationId xmlns:a16="http://schemas.microsoft.com/office/drawing/2014/main" id="{B4F6DA84-4F87-4EC9-A301-3EBE30D64DDB}"/>
              </a:ext>
            </a:extLst>
          </p:cNvPr>
          <p:cNvSpPr>
            <a:spLocks noEditPoints="1"/>
          </p:cNvSpPr>
          <p:nvPr/>
        </p:nvSpPr>
        <p:spPr bwMode="auto">
          <a:xfrm>
            <a:off x="552450" y="3419475"/>
            <a:ext cx="720725" cy="720725"/>
          </a:xfrm>
          <a:custGeom>
            <a:avLst/>
            <a:gdLst>
              <a:gd name="T0" fmla="*/ 365 w 813"/>
              <a:gd name="T1" fmla="*/ 181 h 812"/>
              <a:gd name="T2" fmla="*/ 291 w 813"/>
              <a:gd name="T3" fmla="*/ 209 h 812"/>
              <a:gd name="T4" fmla="*/ 232 w 813"/>
              <a:gd name="T5" fmla="*/ 258 h 812"/>
              <a:gd name="T6" fmla="*/ 192 w 813"/>
              <a:gd name="T7" fmla="*/ 326 h 812"/>
              <a:gd name="T8" fmla="*/ 178 w 813"/>
              <a:gd name="T9" fmla="*/ 406 h 812"/>
              <a:gd name="T10" fmla="*/ 192 w 813"/>
              <a:gd name="T11" fmla="*/ 486 h 812"/>
              <a:gd name="T12" fmla="*/ 232 w 813"/>
              <a:gd name="T13" fmla="*/ 553 h 812"/>
              <a:gd name="T14" fmla="*/ 291 w 813"/>
              <a:gd name="T15" fmla="*/ 604 h 812"/>
              <a:gd name="T16" fmla="*/ 365 w 813"/>
              <a:gd name="T17" fmla="*/ 632 h 812"/>
              <a:gd name="T18" fmla="*/ 448 w 813"/>
              <a:gd name="T19" fmla="*/ 632 h 812"/>
              <a:gd name="T20" fmla="*/ 521 w 813"/>
              <a:gd name="T21" fmla="*/ 604 h 812"/>
              <a:gd name="T22" fmla="*/ 581 w 813"/>
              <a:gd name="T23" fmla="*/ 553 h 812"/>
              <a:gd name="T24" fmla="*/ 621 w 813"/>
              <a:gd name="T25" fmla="*/ 486 h 812"/>
              <a:gd name="T26" fmla="*/ 635 w 813"/>
              <a:gd name="T27" fmla="*/ 406 h 812"/>
              <a:gd name="T28" fmla="*/ 621 w 813"/>
              <a:gd name="T29" fmla="*/ 326 h 812"/>
              <a:gd name="T30" fmla="*/ 581 w 813"/>
              <a:gd name="T31" fmla="*/ 258 h 812"/>
              <a:gd name="T32" fmla="*/ 521 w 813"/>
              <a:gd name="T33" fmla="*/ 209 h 812"/>
              <a:gd name="T34" fmla="*/ 448 w 813"/>
              <a:gd name="T35" fmla="*/ 181 h 812"/>
              <a:gd name="T36" fmla="*/ 355 w 813"/>
              <a:gd name="T37" fmla="*/ 0 h 812"/>
              <a:gd name="T38" fmla="*/ 457 w 813"/>
              <a:gd name="T39" fmla="*/ 80 h 812"/>
              <a:gd name="T40" fmla="*/ 525 w 813"/>
              <a:gd name="T41" fmla="*/ 99 h 812"/>
              <a:gd name="T42" fmla="*/ 653 w 813"/>
              <a:gd name="T43" fmla="*/ 80 h 812"/>
              <a:gd name="T44" fmla="*/ 639 w 813"/>
              <a:gd name="T45" fmla="*/ 173 h 812"/>
              <a:gd name="T46" fmla="*/ 733 w 813"/>
              <a:gd name="T47" fmla="*/ 159 h 812"/>
              <a:gd name="T48" fmla="*/ 714 w 813"/>
              <a:gd name="T49" fmla="*/ 287 h 812"/>
              <a:gd name="T50" fmla="*/ 732 w 813"/>
              <a:gd name="T51" fmla="*/ 355 h 812"/>
              <a:gd name="T52" fmla="*/ 813 w 813"/>
              <a:gd name="T53" fmla="*/ 457 h 812"/>
              <a:gd name="T54" fmla="*/ 726 w 813"/>
              <a:gd name="T55" fmla="*/ 491 h 812"/>
              <a:gd name="T56" fmla="*/ 783 w 813"/>
              <a:gd name="T57" fmla="*/ 565 h 812"/>
              <a:gd name="T58" fmla="*/ 664 w 813"/>
              <a:gd name="T59" fmla="*/ 613 h 812"/>
              <a:gd name="T60" fmla="*/ 613 w 813"/>
              <a:gd name="T61" fmla="*/ 663 h 812"/>
              <a:gd name="T62" fmla="*/ 566 w 813"/>
              <a:gd name="T63" fmla="*/ 783 h 812"/>
              <a:gd name="T64" fmla="*/ 492 w 813"/>
              <a:gd name="T65" fmla="*/ 725 h 812"/>
              <a:gd name="T66" fmla="*/ 457 w 813"/>
              <a:gd name="T67" fmla="*/ 812 h 812"/>
              <a:gd name="T68" fmla="*/ 355 w 813"/>
              <a:gd name="T69" fmla="*/ 732 h 812"/>
              <a:gd name="T70" fmla="*/ 287 w 813"/>
              <a:gd name="T71" fmla="*/ 714 h 812"/>
              <a:gd name="T72" fmla="*/ 160 w 813"/>
              <a:gd name="T73" fmla="*/ 732 h 812"/>
              <a:gd name="T74" fmla="*/ 173 w 813"/>
              <a:gd name="T75" fmla="*/ 639 h 812"/>
              <a:gd name="T76" fmla="*/ 80 w 813"/>
              <a:gd name="T77" fmla="*/ 654 h 812"/>
              <a:gd name="T78" fmla="*/ 98 w 813"/>
              <a:gd name="T79" fmla="*/ 525 h 812"/>
              <a:gd name="T80" fmla="*/ 81 w 813"/>
              <a:gd name="T81" fmla="*/ 457 h 812"/>
              <a:gd name="T82" fmla="*/ 0 w 813"/>
              <a:gd name="T83" fmla="*/ 355 h 812"/>
              <a:gd name="T84" fmla="*/ 88 w 813"/>
              <a:gd name="T85" fmla="*/ 320 h 812"/>
              <a:gd name="T86" fmla="*/ 29 w 813"/>
              <a:gd name="T87" fmla="*/ 247 h 812"/>
              <a:gd name="T88" fmla="*/ 149 w 813"/>
              <a:gd name="T89" fmla="*/ 199 h 812"/>
              <a:gd name="T90" fmla="*/ 199 w 813"/>
              <a:gd name="T91" fmla="*/ 150 h 812"/>
              <a:gd name="T92" fmla="*/ 247 w 813"/>
              <a:gd name="T93" fmla="*/ 29 h 812"/>
              <a:gd name="T94" fmla="*/ 321 w 813"/>
              <a:gd name="T95" fmla="*/ 88 h 812"/>
              <a:gd name="T96" fmla="*/ 355 w 813"/>
              <a:gd name="T97"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chemeClr val="accent2"/>
          </a:solidFill>
          <a:ln w="0">
            <a:noFill/>
            <a:prstDash val="solid"/>
            <a:round/>
            <a:headEnd/>
            <a:tailEnd/>
          </a:ln>
        </p:spPr>
        <p:txBody>
          <a:bodyPr/>
          <a:lstStyle/>
          <a:p>
            <a:pPr eaLnBrk="1" hangingPunct="1">
              <a:defRPr/>
            </a:pPr>
            <a:endParaRPr lang="en-US" dirty="0">
              <a:latin typeface="Roboto Thin"/>
            </a:endParaRPr>
          </a:p>
        </p:txBody>
      </p:sp>
      <p:sp>
        <p:nvSpPr>
          <p:cNvPr id="8" name="Freeform 217">
            <a:extLst>
              <a:ext uri="{FF2B5EF4-FFF2-40B4-BE49-F238E27FC236}">
                <a16:creationId xmlns:a16="http://schemas.microsoft.com/office/drawing/2014/main" id="{B19F6B69-F64B-4202-8C07-2298886469A6}"/>
              </a:ext>
            </a:extLst>
          </p:cNvPr>
          <p:cNvSpPr>
            <a:spLocks noEditPoints="1"/>
          </p:cNvSpPr>
          <p:nvPr/>
        </p:nvSpPr>
        <p:spPr bwMode="auto">
          <a:xfrm>
            <a:off x="1290638" y="3030538"/>
            <a:ext cx="971550" cy="971550"/>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018C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8" name="Freeform 217">
            <a:extLst>
              <a:ext uri="{FF2B5EF4-FFF2-40B4-BE49-F238E27FC236}">
                <a16:creationId xmlns:a16="http://schemas.microsoft.com/office/drawing/2014/main" id="{7BBA4DB2-7CE2-4C49-AD15-3EB57F4B8E8C}"/>
              </a:ext>
            </a:extLst>
          </p:cNvPr>
          <p:cNvSpPr>
            <a:spLocks noEditPoints="1"/>
          </p:cNvSpPr>
          <p:nvPr/>
        </p:nvSpPr>
        <p:spPr bwMode="auto">
          <a:xfrm>
            <a:off x="1095375" y="2357438"/>
            <a:ext cx="720725" cy="720725"/>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006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9" name="Freeform 217">
            <a:extLst>
              <a:ext uri="{FF2B5EF4-FFF2-40B4-BE49-F238E27FC236}">
                <a16:creationId xmlns:a16="http://schemas.microsoft.com/office/drawing/2014/main" id="{91B20EFC-C9C6-4453-821E-1B14BA59EC44}"/>
              </a:ext>
            </a:extLst>
          </p:cNvPr>
          <p:cNvSpPr>
            <a:spLocks noEditPoints="1"/>
          </p:cNvSpPr>
          <p:nvPr/>
        </p:nvSpPr>
        <p:spPr bwMode="auto">
          <a:xfrm>
            <a:off x="246063" y="2579688"/>
            <a:ext cx="828675" cy="828675"/>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018C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24" name="38 Grupo">
            <a:extLst>
              <a:ext uri="{FF2B5EF4-FFF2-40B4-BE49-F238E27FC236}">
                <a16:creationId xmlns:a16="http://schemas.microsoft.com/office/drawing/2014/main" id="{A49EC853-722F-4D3C-B346-B823D7EE9EDA}"/>
              </a:ext>
            </a:extLst>
          </p:cNvPr>
          <p:cNvGrpSpPr>
            <a:grpSpLocks/>
          </p:cNvGrpSpPr>
          <p:nvPr/>
        </p:nvGrpSpPr>
        <p:grpSpPr bwMode="auto">
          <a:xfrm>
            <a:off x="2545152" y="2197604"/>
            <a:ext cx="8588977" cy="3608967"/>
            <a:chOff x="4071912" y="2494254"/>
            <a:chExt cx="4632145" cy="900530"/>
          </a:xfrm>
          <a:solidFill>
            <a:schemeClr val="accent2">
              <a:lumMod val="20000"/>
              <a:lumOff val="80000"/>
            </a:schemeClr>
          </a:solidFill>
        </p:grpSpPr>
        <p:sp>
          <p:nvSpPr>
            <p:cNvPr id="25" name="32 Rectángulo redondeado">
              <a:extLst>
                <a:ext uri="{FF2B5EF4-FFF2-40B4-BE49-F238E27FC236}">
                  <a16:creationId xmlns:a16="http://schemas.microsoft.com/office/drawing/2014/main" id="{BC6B60CF-442E-4C19-8EA8-D63B4FB153C9}"/>
                </a:ext>
              </a:extLst>
            </p:cNvPr>
            <p:cNvSpPr/>
            <p:nvPr/>
          </p:nvSpPr>
          <p:spPr>
            <a:xfrm>
              <a:off x="4312054" y="2494254"/>
              <a:ext cx="4392003" cy="900530"/>
            </a:xfrm>
            <a:prstGeom prst="roundRect">
              <a:avLst>
                <a:gd name="adj" fmla="val 386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26" name="33 Conector">
              <a:extLst>
                <a:ext uri="{FF2B5EF4-FFF2-40B4-BE49-F238E27FC236}">
                  <a16:creationId xmlns:a16="http://schemas.microsoft.com/office/drawing/2014/main" id="{E04745F3-C10F-4F58-A7C3-0A9526FB0DA0}"/>
                </a:ext>
              </a:extLst>
            </p:cNvPr>
            <p:cNvSpPr/>
            <p:nvPr/>
          </p:nvSpPr>
          <p:spPr>
            <a:xfrm>
              <a:off x="4071912" y="2739749"/>
              <a:ext cx="789560" cy="37399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grpSp>
      <p:sp>
        <p:nvSpPr>
          <p:cNvPr id="27" name="34 CuadroTexto">
            <a:extLst>
              <a:ext uri="{FF2B5EF4-FFF2-40B4-BE49-F238E27FC236}">
                <a16:creationId xmlns:a16="http://schemas.microsoft.com/office/drawing/2014/main" id="{3CE5BF42-39BB-476B-9DD0-C15CC82ECA27}"/>
              </a:ext>
            </a:extLst>
          </p:cNvPr>
          <p:cNvSpPr txBox="1">
            <a:spLocks noChangeArrowheads="1"/>
          </p:cNvSpPr>
          <p:nvPr/>
        </p:nvSpPr>
        <p:spPr bwMode="auto">
          <a:xfrm>
            <a:off x="4077887" y="2420248"/>
            <a:ext cx="6215814" cy="3236876"/>
          </a:xfrm>
          <a:prstGeom prst="rect">
            <a:avLst/>
          </a:prstGeom>
          <a:noFill/>
          <a:ln w="9525">
            <a:noFill/>
            <a:miter lim="800000"/>
            <a:headEnd/>
            <a:tailEnd/>
          </a:ln>
        </p:spPr>
        <p:txBody>
          <a:bodyPr wrap="square" lIns="35652" tIns="17826" rIns="35652" bIns="17826">
            <a:spAutoFit/>
          </a:bodyPr>
          <a:lstStyle/>
          <a:p>
            <a:pPr lvl="0" algn="just"/>
            <a:r>
              <a:rPr lang="es-CO" sz="1600" dirty="0">
                <a:latin typeface="Century Gothic" panose="020B0502020202020204" pitchFamily="34" charset="0"/>
              </a:rPr>
              <a:t>Se han adelantado socializaciones con comunidades y actores sociales del área de influencia del proyecto, como las relacionadas a continuación: </a:t>
            </a:r>
          </a:p>
          <a:p>
            <a:pPr lvl="0" algn="just"/>
            <a:endParaRPr lang="es-CO" sz="1600" dirty="0">
              <a:latin typeface="Century Gothic" panose="020B0502020202020204" pitchFamily="34" charset="0"/>
            </a:endParaRPr>
          </a:p>
          <a:p>
            <a:pPr marL="285750" lvl="0" indent="-285750" algn="just">
              <a:buFont typeface="Wingdings" panose="05000000000000000000" pitchFamily="2" charset="2"/>
              <a:buChar char="q"/>
            </a:pPr>
            <a:r>
              <a:rPr lang="es-CO" sz="1600" dirty="0">
                <a:latin typeface="Century Gothic" panose="020B0502020202020204" pitchFamily="34" charset="0"/>
              </a:rPr>
              <a:t>Socialización del Proyecto</a:t>
            </a:r>
          </a:p>
          <a:p>
            <a:pPr marL="285750" lvl="0" indent="-285750" algn="just">
              <a:buFont typeface="Wingdings" panose="05000000000000000000" pitchFamily="2" charset="2"/>
              <a:buChar char="q"/>
            </a:pPr>
            <a:r>
              <a:rPr lang="es-CO" sz="1600" dirty="0">
                <a:latin typeface="Century Gothic" panose="020B0502020202020204" pitchFamily="34" charset="0"/>
              </a:rPr>
              <a:t>Reuniones de Avance de Obras</a:t>
            </a:r>
          </a:p>
          <a:p>
            <a:pPr marL="285750" lvl="0" indent="-285750" algn="just">
              <a:buFont typeface="Wingdings" panose="05000000000000000000" pitchFamily="2" charset="2"/>
              <a:buChar char="q"/>
            </a:pPr>
            <a:r>
              <a:rPr lang="es-CO" sz="1600" dirty="0">
                <a:latin typeface="Century Gothic" panose="020B0502020202020204" pitchFamily="34" charset="0"/>
              </a:rPr>
              <a:t>Reuniones con Comité de Participación Comunitaria</a:t>
            </a:r>
          </a:p>
          <a:p>
            <a:pPr marL="285750" lvl="0" indent="-285750" algn="just">
              <a:buFont typeface="Wingdings" panose="05000000000000000000" pitchFamily="2" charset="2"/>
              <a:buChar char="q"/>
            </a:pPr>
            <a:r>
              <a:rPr lang="es-CO" sz="1600" dirty="0">
                <a:latin typeface="Century Gothic" panose="020B0502020202020204" pitchFamily="34" charset="0"/>
              </a:rPr>
              <a:t>Reuniones con Veedurías</a:t>
            </a:r>
          </a:p>
          <a:p>
            <a:pPr marL="285750" lvl="0" indent="-285750" algn="just">
              <a:buFont typeface="Wingdings" panose="05000000000000000000" pitchFamily="2" charset="2"/>
              <a:buChar char="q"/>
            </a:pPr>
            <a:r>
              <a:rPr lang="es-CO" sz="1600" dirty="0">
                <a:latin typeface="Century Gothic" panose="020B0502020202020204" pitchFamily="34" charset="0"/>
              </a:rPr>
              <a:t>Reuniones extraordinarias con participación de actores sociales, Autoridades locales, Municipales y Departamentales del Atlántico.</a:t>
            </a:r>
          </a:p>
          <a:p>
            <a:pPr marL="285750" lvl="0" indent="-285750" algn="just">
              <a:buFont typeface="Wingdings" panose="05000000000000000000" pitchFamily="2" charset="2"/>
              <a:buChar char="q"/>
            </a:pPr>
            <a:endParaRPr lang="es-CO" sz="1600" dirty="0">
              <a:latin typeface="Century Gothic" panose="020B0502020202020204" pitchFamily="34" charset="0"/>
            </a:endParaRPr>
          </a:p>
          <a:p>
            <a:pPr marL="285750" lvl="0" indent="-285750" algn="just">
              <a:buFont typeface="Wingdings" panose="05000000000000000000" pitchFamily="2" charset="2"/>
              <a:buChar char="q"/>
            </a:pPr>
            <a:endParaRPr lang="es-CO" sz="1600" dirty="0">
              <a:latin typeface="Century Gothic" panose="020B0502020202020204" pitchFamily="34" charset="0"/>
            </a:endParaRPr>
          </a:p>
        </p:txBody>
      </p:sp>
      <p:grpSp>
        <p:nvGrpSpPr>
          <p:cNvPr id="34" name="Shape 439">
            <a:extLst>
              <a:ext uri="{FF2B5EF4-FFF2-40B4-BE49-F238E27FC236}">
                <a16:creationId xmlns:a16="http://schemas.microsoft.com/office/drawing/2014/main" id="{0F4905E8-F841-4ED4-AC6F-F05F8A6ECD24}"/>
              </a:ext>
            </a:extLst>
          </p:cNvPr>
          <p:cNvGrpSpPr>
            <a:grpSpLocks/>
          </p:cNvGrpSpPr>
          <p:nvPr/>
        </p:nvGrpSpPr>
        <p:grpSpPr bwMode="auto">
          <a:xfrm>
            <a:off x="894284" y="4529697"/>
            <a:ext cx="396000" cy="432000"/>
            <a:chOff x="5970800" y="1619250"/>
            <a:chExt cx="428650" cy="456725"/>
          </a:xfrm>
          <a:solidFill>
            <a:srgbClr val="91969A"/>
          </a:solidFill>
        </p:grpSpPr>
        <p:sp>
          <p:nvSpPr>
            <p:cNvPr id="35" name="Shape 440">
              <a:extLst>
                <a:ext uri="{FF2B5EF4-FFF2-40B4-BE49-F238E27FC236}">
                  <a16:creationId xmlns:a16="http://schemas.microsoft.com/office/drawing/2014/main" id="{7C0A5EFC-AE95-447C-AB6D-926B1A6B1CB4}"/>
                </a:ext>
              </a:extLst>
            </p:cNvPr>
            <p:cNvSpPr>
              <a:spLocks noChangeArrowheads="1"/>
            </p:cNvSpPr>
            <p:nvPr/>
          </p:nvSpPr>
          <p:spPr bwMode="auto">
            <a:xfrm>
              <a:off x="5970800" y="1674200"/>
              <a:ext cx="377975" cy="377950"/>
            </a:xfrm>
            <a:custGeom>
              <a:avLst/>
              <a:gdLst>
                <a:gd name="T0" fmla="*/ 2147483646 w 15119"/>
                <a:gd name="T1" fmla="*/ 38281250 h 15118"/>
                <a:gd name="T2" fmla="*/ 2080078125 w 15119"/>
                <a:gd name="T3" fmla="*/ 133593750 h 15118"/>
                <a:gd name="T4" fmla="*/ 1679296875 w 15119"/>
                <a:gd name="T5" fmla="*/ 286328125 h 15118"/>
                <a:gd name="T6" fmla="*/ 1307421875 w 15119"/>
                <a:gd name="T7" fmla="*/ 505859375 h 15118"/>
                <a:gd name="T8" fmla="*/ 973437500 w 15119"/>
                <a:gd name="T9" fmla="*/ 763281250 h 15118"/>
                <a:gd name="T10" fmla="*/ 677734375 w 15119"/>
                <a:gd name="T11" fmla="*/ 1078125000 h 15118"/>
                <a:gd name="T12" fmla="*/ 429687500 w 15119"/>
                <a:gd name="T13" fmla="*/ 1421484375 h 15118"/>
                <a:gd name="T14" fmla="*/ 238671875 w 15119"/>
                <a:gd name="T15" fmla="*/ 1803125000 h 15118"/>
                <a:gd name="T16" fmla="*/ 95703125 w 15119"/>
                <a:gd name="T17" fmla="*/ 2147483646 h 15118"/>
                <a:gd name="T18" fmla="*/ 19140625 w 15119"/>
                <a:gd name="T19" fmla="*/ 2147483646 h 15118"/>
                <a:gd name="T20" fmla="*/ 9765625 w 15119"/>
                <a:gd name="T21" fmla="*/ 2147483646 h 15118"/>
                <a:gd name="T22" fmla="*/ 67187500 w 15119"/>
                <a:gd name="T23" fmla="*/ 2147483646 h 15118"/>
                <a:gd name="T24" fmla="*/ 181640625 w 15119"/>
                <a:gd name="T25" fmla="*/ 2147483646 h 15118"/>
                <a:gd name="T26" fmla="*/ 362890625 w 15119"/>
                <a:gd name="T27" fmla="*/ 2147483646 h 15118"/>
                <a:gd name="T28" fmla="*/ 591796875 w 15119"/>
                <a:gd name="T29" fmla="*/ 2147483646 h 15118"/>
                <a:gd name="T30" fmla="*/ 868359375 w 15119"/>
                <a:gd name="T31" fmla="*/ 2147483646 h 15118"/>
                <a:gd name="T32" fmla="*/ 1192578125 w 15119"/>
                <a:gd name="T33" fmla="*/ 2147483646 h 15118"/>
                <a:gd name="T34" fmla="*/ 1555468750 w 15119"/>
                <a:gd name="T35" fmla="*/ 2147483646 h 15118"/>
                <a:gd name="T36" fmla="*/ 1946484375 w 15119"/>
                <a:gd name="T37" fmla="*/ 2147483646 h 15118"/>
                <a:gd name="T38" fmla="*/ 2147483646 w 15119"/>
                <a:gd name="T39" fmla="*/ 2147483646 h 15118"/>
                <a:gd name="T40" fmla="*/ 2147483646 w 15119"/>
                <a:gd name="T41" fmla="*/ 2147483646 h 15118"/>
                <a:gd name="T42" fmla="*/ 2147483646 w 15119"/>
                <a:gd name="T43" fmla="*/ 2147483646 h 15118"/>
                <a:gd name="T44" fmla="*/ 2147483646 w 15119"/>
                <a:gd name="T45" fmla="*/ 2147483646 h 15118"/>
                <a:gd name="T46" fmla="*/ 2147483646 w 15119"/>
                <a:gd name="T47" fmla="*/ 2147483646 h 15118"/>
                <a:gd name="T48" fmla="*/ 2147483646 w 15119"/>
                <a:gd name="T49" fmla="*/ 2147483646 h 15118"/>
                <a:gd name="T50" fmla="*/ 2147483646 w 15119"/>
                <a:gd name="T51" fmla="*/ 2147483646 h 15118"/>
                <a:gd name="T52" fmla="*/ 2147483646 w 15119"/>
                <a:gd name="T53" fmla="*/ 2147483646 h 15118"/>
                <a:gd name="T54" fmla="*/ 2147483646 w 15119"/>
                <a:gd name="T55" fmla="*/ 2147483646 h 15118"/>
                <a:gd name="T56" fmla="*/ 2147483646 w 15119"/>
                <a:gd name="T57" fmla="*/ 2147483646 h 15118"/>
                <a:gd name="T58" fmla="*/ 2147483646 w 15119"/>
                <a:gd name="T59" fmla="*/ 2147483646 h 15118"/>
                <a:gd name="T60" fmla="*/ 2147483646 w 15119"/>
                <a:gd name="T61" fmla="*/ 2147483646 h 15118"/>
                <a:gd name="T62" fmla="*/ 2147483646 w 15119"/>
                <a:gd name="T63" fmla="*/ 2147483646 h 15118"/>
                <a:gd name="T64" fmla="*/ 2147483646 w 15119"/>
                <a:gd name="T65" fmla="*/ 2147483646 h 15118"/>
                <a:gd name="T66" fmla="*/ 2147483646 w 15119"/>
                <a:gd name="T67" fmla="*/ 1593359375 h 15118"/>
                <a:gd name="T68" fmla="*/ 2147483646 w 15119"/>
                <a:gd name="T69" fmla="*/ 1192578125 h 15118"/>
                <a:gd name="T70" fmla="*/ 2147483646 w 15119"/>
                <a:gd name="T71" fmla="*/ 1975000000 h 15118"/>
                <a:gd name="T72" fmla="*/ 2147483646 w 15119"/>
                <a:gd name="T73" fmla="*/ 2147483646 h 15118"/>
                <a:gd name="T74" fmla="*/ 2147483646 w 15119"/>
                <a:gd name="T75" fmla="*/ 2147483646 h 15118"/>
                <a:gd name="T76" fmla="*/ 2147483646 w 15119"/>
                <a:gd name="T77" fmla="*/ 2147483646 h 15118"/>
                <a:gd name="T78" fmla="*/ 2147483646 w 15119"/>
                <a:gd name="T79" fmla="*/ 2147483646 h 15118"/>
                <a:gd name="T80" fmla="*/ 2147483646 w 15119"/>
                <a:gd name="T81" fmla="*/ 2147483646 h 15118"/>
                <a:gd name="T82" fmla="*/ 2147483646 w 15119"/>
                <a:gd name="T83" fmla="*/ 2147483646 h 15118"/>
                <a:gd name="T84" fmla="*/ 2147483646 w 15119"/>
                <a:gd name="T85" fmla="*/ 2147483646 h 15118"/>
                <a:gd name="T86" fmla="*/ 2147483646 w 15119"/>
                <a:gd name="T87" fmla="*/ 2147483646 h 15118"/>
                <a:gd name="T88" fmla="*/ 1917968750 w 15119"/>
                <a:gd name="T89" fmla="*/ 2147483646 h 15118"/>
                <a:gd name="T90" fmla="*/ 1412109375 w 15119"/>
                <a:gd name="T91" fmla="*/ 2147483646 h 15118"/>
                <a:gd name="T92" fmla="*/ 1030468750 w 15119"/>
                <a:gd name="T93" fmla="*/ 2147483646 h 15118"/>
                <a:gd name="T94" fmla="*/ 811328125 w 15119"/>
                <a:gd name="T95" fmla="*/ 2147483646 h 15118"/>
                <a:gd name="T96" fmla="*/ 782421875 w 15119"/>
                <a:gd name="T97" fmla="*/ 2147483646 h 15118"/>
                <a:gd name="T98" fmla="*/ 944531250 w 15119"/>
                <a:gd name="T99" fmla="*/ 2098828125 h 15118"/>
                <a:gd name="T100" fmla="*/ 1269140625 w 15119"/>
                <a:gd name="T101" fmla="*/ 1564453125 h 15118"/>
                <a:gd name="T102" fmla="*/ 1736718750 w 15119"/>
                <a:gd name="T103" fmla="*/ 1135156250 h 15118"/>
                <a:gd name="T104" fmla="*/ 2147483646 w 15119"/>
                <a:gd name="T105" fmla="*/ 858593750 h 15118"/>
                <a:gd name="T106" fmla="*/ 2147483646 w 15119"/>
                <a:gd name="T107" fmla="*/ 763281250 h 15118"/>
                <a:gd name="T108" fmla="*/ 2147483646 w 15119"/>
                <a:gd name="T109" fmla="*/ 820312500 h 15118"/>
                <a:gd name="T110" fmla="*/ 2147483646 w 15119"/>
                <a:gd name="T111" fmla="*/ 992187500 h 15118"/>
                <a:gd name="T112" fmla="*/ 2147483646 w 15119"/>
                <a:gd name="T113" fmla="*/ 705859375 h 15118"/>
                <a:gd name="T114" fmla="*/ 2147483646 w 15119"/>
                <a:gd name="T115" fmla="*/ 305468750 h 15118"/>
                <a:gd name="T116" fmla="*/ 2147483646 w 15119"/>
                <a:gd name="T117" fmla="*/ 76171875 h 15118"/>
                <a:gd name="T118" fmla="*/ 2147483646 w 15119"/>
                <a:gd name="T119" fmla="*/ 0 h 151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19"/>
                <a:gd name="T181" fmla="*/ 0 h 15118"/>
                <a:gd name="T182" fmla="*/ 15119 w 15119"/>
                <a:gd name="T183" fmla="*/ 15118 h 151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lnTo>
                    <a:pt x="718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6" name="Shape 441">
              <a:extLst>
                <a:ext uri="{FF2B5EF4-FFF2-40B4-BE49-F238E27FC236}">
                  <a16:creationId xmlns:a16="http://schemas.microsoft.com/office/drawing/2014/main" id="{34CD0C31-96BC-4515-8680-85F527E8F501}"/>
                </a:ext>
              </a:extLst>
            </p:cNvPr>
            <p:cNvSpPr>
              <a:spLocks noChangeArrowheads="1"/>
            </p:cNvSpPr>
            <p:nvPr/>
          </p:nvSpPr>
          <p:spPr bwMode="auto">
            <a:xfrm>
              <a:off x="6068500" y="1771875"/>
              <a:ext cx="182575" cy="182600"/>
            </a:xfrm>
            <a:custGeom>
              <a:avLst/>
              <a:gdLst>
                <a:gd name="T0" fmla="*/ 1287890625 w 7303"/>
                <a:gd name="T1" fmla="*/ 9765625 h 7304"/>
                <a:gd name="T2" fmla="*/ 1001953125 w 7303"/>
                <a:gd name="T3" fmla="*/ 57421875 h 7304"/>
                <a:gd name="T4" fmla="*/ 753906250 w 7303"/>
                <a:gd name="T5" fmla="*/ 171875000 h 7304"/>
                <a:gd name="T6" fmla="*/ 525000000 w 7303"/>
                <a:gd name="T7" fmla="*/ 324609375 h 7304"/>
                <a:gd name="T8" fmla="*/ 324609375 w 7303"/>
                <a:gd name="T9" fmla="*/ 515625000 h 7304"/>
                <a:gd name="T10" fmla="*/ 171875000 w 7303"/>
                <a:gd name="T11" fmla="*/ 744531250 h 7304"/>
                <a:gd name="T12" fmla="*/ 66796875 w 7303"/>
                <a:gd name="T13" fmla="*/ 1001953125 h 7304"/>
                <a:gd name="T14" fmla="*/ 9765625 w 7303"/>
                <a:gd name="T15" fmla="*/ 1278515625 h 7304"/>
                <a:gd name="T16" fmla="*/ 9765625 w 7303"/>
                <a:gd name="T17" fmla="*/ 1574609375 h 7304"/>
                <a:gd name="T18" fmla="*/ 66796875 w 7303"/>
                <a:gd name="T19" fmla="*/ 1851171875 h 7304"/>
                <a:gd name="T20" fmla="*/ 171875000 w 7303"/>
                <a:gd name="T21" fmla="*/ 2108593750 h 7304"/>
                <a:gd name="T22" fmla="*/ 324609375 w 7303"/>
                <a:gd name="T23" fmla="*/ 2147483646 h 7304"/>
                <a:gd name="T24" fmla="*/ 525000000 w 7303"/>
                <a:gd name="T25" fmla="*/ 2147483646 h 7304"/>
                <a:gd name="T26" fmla="*/ 753906250 w 7303"/>
                <a:gd name="T27" fmla="*/ 2147483646 h 7304"/>
                <a:gd name="T28" fmla="*/ 1001953125 w 7303"/>
                <a:gd name="T29" fmla="*/ 2147483646 h 7304"/>
                <a:gd name="T30" fmla="*/ 1287890625 w 7303"/>
                <a:gd name="T31" fmla="*/ 2147483646 h 7304"/>
                <a:gd name="T32" fmla="*/ 1574218750 w 7303"/>
                <a:gd name="T33" fmla="*/ 2147483646 h 7304"/>
                <a:gd name="T34" fmla="*/ 1850781250 w 7303"/>
                <a:gd name="T35" fmla="*/ 2147483646 h 7304"/>
                <a:gd name="T36" fmla="*/ 2108593750 w 7303"/>
                <a:gd name="T37" fmla="*/ 2147483646 h 7304"/>
                <a:gd name="T38" fmla="*/ 2147483646 w 7303"/>
                <a:gd name="T39" fmla="*/ 2147483646 h 7304"/>
                <a:gd name="T40" fmla="*/ 2147483646 w 7303"/>
                <a:gd name="T41" fmla="*/ 2147483646 h 7304"/>
                <a:gd name="T42" fmla="*/ 2147483646 w 7303"/>
                <a:gd name="T43" fmla="*/ 2108593750 h 7304"/>
                <a:gd name="T44" fmla="*/ 2147483646 w 7303"/>
                <a:gd name="T45" fmla="*/ 1851171875 h 7304"/>
                <a:gd name="T46" fmla="*/ 2147483646 w 7303"/>
                <a:gd name="T47" fmla="*/ 1574609375 h 7304"/>
                <a:gd name="T48" fmla="*/ 2147483646 w 7303"/>
                <a:gd name="T49" fmla="*/ 1326562500 h 7304"/>
                <a:gd name="T50" fmla="*/ 2147483646 w 7303"/>
                <a:gd name="T51" fmla="*/ 1145312500 h 7304"/>
                <a:gd name="T52" fmla="*/ 2147483646 w 7303"/>
                <a:gd name="T53" fmla="*/ 973437500 h 7304"/>
                <a:gd name="T54" fmla="*/ 2147483646 w 7303"/>
                <a:gd name="T55" fmla="*/ 725390625 h 7304"/>
                <a:gd name="T56" fmla="*/ 2089453125 w 7303"/>
                <a:gd name="T57" fmla="*/ 1421875000 h 7304"/>
                <a:gd name="T58" fmla="*/ 2080078125 w 7303"/>
                <a:gd name="T59" fmla="*/ 1555468750 h 7304"/>
                <a:gd name="T60" fmla="*/ 2041796875 w 7303"/>
                <a:gd name="T61" fmla="*/ 1679296875 h 7304"/>
                <a:gd name="T62" fmla="*/ 1984375000 w 7303"/>
                <a:gd name="T63" fmla="*/ 1793750000 h 7304"/>
                <a:gd name="T64" fmla="*/ 1898437500 w 7303"/>
                <a:gd name="T65" fmla="*/ 1898828125 h 7304"/>
                <a:gd name="T66" fmla="*/ 1803125000 w 7303"/>
                <a:gd name="T67" fmla="*/ 1975000000 h 7304"/>
                <a:gd name="T68" fmla="*/ 1688671875 w 7303"/>
                <a:gd name="T69" fmla="*/ 2032421875 h 7304"/>
                <a:gd name="T70" fmla="*/ 1564843750 w 7303"/>
                <a:gd name="T71" fmla="*/ 2070703125 h 7304"/>
                <a:gd name="T72" fmla="*/ 1364453125 w 7303"/>
                <a:gd name="T73" fmla="*/ 2089453125 h 7304"/>
                <a:gd name="T74" fmla="*/ 1230859375 w 7303"/>
                <a:gd name="T75" fmla="*/ 2060937500 h 7304"/>
                <a:gd name="T76" fmla="*/ 1116406250 w 7303"/>
                <a:gd name="T77" fmla="*/ 2013281250 h 7304"/>
                <a:gd name="T78" fmla="*/ 1011328125 w 7303"/>
                <a:gd name="T79" fmla="*/ 1937109375 h 7304"/>
                <a:gd name="T80" fmla="*/ 916015625 w 7303"/>
                <a:gd name="T81" fmla="*/ 1851171875 h 7304"/>
                <a:gd name="T82" fmla="*/ 849218750 w 7303"/>
                <a:gd name="T83" fmla="*/ 1736718750 h 7304"/>
                <a:gd name="T84" fmla="*/ 791796875 w 7303"/>
                <a:gd name="T85" fmla="*/ 1622265625 h 7304"/>
                <a:gd name="T86" fmla="*/ 773046875 w 7303"/>
                <a:gd name="T87" fmla="*/ 1488671875 h 7304"/>
                <a:gd name="T88" fmla="*/ 773046875 w 7303"/>
                <a:gd name="T89" fmla="*/ 1355078125 h 7304"/>
                <a:gd name="T90" fmla="*/ 791796875 w 7303"/>
                <a:gd name="T91" fmla="*/ 1230859375 h 7304"/>
                <a:gd name="T92" fmla="*/ 849218750 w 7303"/>
                <a:gd name="T93" fmla="*/ 1107031250 h 7304"/>
                <a:gd name="T94" fmla="*/ 916015625 w 7303"/>
                <a:gd name="T95" fmla="*/ 1001953125 h 7304"/>
                <a:gd name="T96" fmla="*/ 1011328125 w 7303"/>
                <a:gd name="T97" fmla="*/ 916015625 h 7304"/>
                <a:gd name="T98" fmla="*/ 1116406250 w 7303"/>
                <a:gd name="T99" fmla="*/ 839843750 h 7304"/>
                <a:gd name="T100" fmla="*/ 1230859375 w 7303"/>
                <a:gd name="T101" fmla="*/ 792187500 h 7304"/>
                <a:gd name="T102" fmla="*/ 1364453125 w 7303"/>
                <a:gd name="T103" fmla="*/ 763671875 h 7304"/>
                <a:gd name="T104" fmla="*/ 1545703125 w 7303"/>
                <a:gd name="T105" fmla="*/ 773046875 h 7304"/>
                <a:gd name="T106" fmla="*/ 1975000000 w 7303"/>
                <a:gd name="T107" fmla="*/ 105078125 h 7304"/>
                <a:gd name="T108" fmla="*/ 1803125000 w 7303"/>
                <a:gd name="T109" fmla="*/ 48046875 h 7304"/>
                <a:gd name="T110" fmla="*/ 1621875000 w 7303"/>
                <a:gd name="T111" fmla="*/ 9765625 h 7304"/>
                <a:gd name="T112" fmla="*/ 1431250000 w 7303"/>
                <a:gd name="T113" fmla="*/ 390625 h 7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03"/>
                <a:gd name="T172" fmla="*/ 0 h 7304"/>
                <a:gd name="T173" fmla="*/ 7303 w 7303"/>
                <a:gd name="T174" fmla="*/ 7304 h 7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lnTo>
                    <a:pt x="3664"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7" name="Shape 442">
              <a:extLst>
                <a:ext uri="{FF2B5EF4-FFF2-40B4-BE49-F238E27FC236}">
                  <a16:creationId xmlns:a16="http://schemas.microsoft.com/office/drawing/2014/main" id="{2C8794E4-8D30-4819-9FBB-DDD11A4C8416}"/>
                </a:ext>
              </a:extLst>
            </p:cNvPr>
            <p:cNvSpPr>
              <a:spLocks noChangeArrowheads="1"/>
            </p:cNvSpPr>
            <p:nvPr/>
          </p:nvSpPr>
          <p:spPr bwMode="auto">
            <a:xfrm>
              <a:off x="5981175" y="2005125"/>
              <a:ext cx="75125" cy="70850"/>
            </a:xfrm>
            <a:custGeom>
              <a:avLst/>
              <a:gdLst>
                <a:gd name="T0" fmla="*/ 572656250 w 3005"/>
                <a:gd name="T1" fmla="*/ 0 h 2834"/>
                <a:gd name="T2" fmla="*/ 114843750 w 3005"/>
                <a:gd name="T3" fmla="*/ 458203125 h 2834"/>
                <a:gd name="T4" fmla="*/ 67187500 w 3005"/>
                <a:gd name="T5" fmla="*/ 515234375 h 2834"/>
                <a:gd name="T6" fmla="*/ 28906250 w 3005"/>
                <a:gd name="T7" fmla="*/ 582031250 h 2834"/>
                <a:gd name="T8" fmla="*/ 9765625 w 3005"/>
                <a:gd name="T9" fmla="*/ 648828125 h 2834"/>
                <a:gd name="T10" fmla="*/ 390625 w 3005"/>
                <a:gd name="T11" fmla="*/ 725390625 h 2834"/>
                <a:gd name="T12" fmla="*/ 9765625 w 3005"/>
                <a:gd name="T13" fmla="*/ 801562500 h 2834"/>
                <a:gd name="T14" fmla="*/ 28906250 w 3005"/>
                <a:gd name="T15" fmla="*/ 868359375 h 2834"/>
                <a:gd name="T16" fmla="*/ 67187500 w 3005"/>
                <a:gd name="T17" fmla="*/ 935156250 h 2834"/>
                <a:gd name="T18" fmla="*/ 114843750 w 3005"/>
                <a:gd name="T19" fmla="*/ 992187500 h 2834"/>
                <a:gd name="T20" fmla="*/ 171875000 w 3005"/>
                <a:gd name="T21" fmla="*/ 1040234375 h 2834"/>
                <a:gd name="T22" fmla="*/ 238671875 w 3005"/>
                <a:gd name="T23" fmla="*/ 1078125000 h 2834"/>
                <a:gd name="T24" fmla="*/ 315234375 w 3005"/>
                <a:gd name="T25" fmla="*/ 1097265625 h 2834"/>
                <a:gd name="T26" fmla="*/ 382031250 w 3005"/>
                <a:gd name="T27" fmla="*/ 1106640625 h 2834"/>
                <a:gd name="T28" fmla="*/ 458203125 w 3005"/>
                <a:gd name="T29" fmla="*/ 1097265625 h 2834"/>
                <a:gd name="T30" fmla="*/ 525000000 w 3005"/>
                <a:gd name="T31" fmla="*/ 1078125000 h 2834"/>
                <a:gd name="T32" fmla="*/ 591796875 w 3005"/>
                <a:gd name="T33" fmla="*/ 1040234375 h 2834"/>
                <a:gd name="T34" fmla="*/ 658593750 w 3005"/>
                <a:gd name="T35" fmla="*/ 992187500 h 2834"/>
                <a:gd name="T36" fmla="*/ 1116406250 w 3005"/>
                <a:gd name="T37" fmla="*/ 534375000 h 2834"/>
                <a:gd name="T38" fmla="*/ 1173828125 w 3005"/>
                <a:gd name="T39" fmla="*/ 467578125 h 2834"/>
                <a:gd name="T40" fmla="*/ 1011718750 w 3005"/>
                <a:gd name="T41" fmla="*/ 362500000 h 2834"/>
                <a:gd name="T42" fmla="*/ 858984375 w 3005"/>
                <a:gd name="T43" fmla="*/ 248046875 h 2834"/>
                <a:gd name="T44" fmla="*/ 706250000 w 3005"/>
                <a:gd name="T45" fmla="*/ 133593750 h 2834"/>
                <a:gd name="T46" fmla="*/ 572656250 w 3005"/>
                <a:gd name="T47" fmla="*/ 0 h 28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05"/>
                <a:gd name="T73" fmla="*/ 0 h 2834"/>
                <a:gd name="T74" fmla="*/ 3005 w 3005"/>
                <a:gd name="T75" fmla="*/ 2834 h 28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8" name="Shape 443">
              <a:extLst>
                <a:ext uri="{FF2B5EF4-FFF2-40B4-BE49-F238E27FC236}">
                  <a16:creationId xmlns:a16="http://schemas.microsoft.com/office/drawing/2014/main" id="{8A69C521-3FAA-4D94-872F-979A6FFA4B00}"/>
                </a:ext>
              </a:extLst>
            </p:cNvPr>
            <p:cNvSpPr>
              <a:spLocks noChangeArrowheads="1"/>
            </p:cNvSpPr>
            <p:nvPr/>
          </p:nvSpPr>
          <p:spPr bwMode="auto">
            <a:xfrm>
              <a:off x="6263875" y="2005125"/>
              <a:ext cx="74525" cy="70850"/>
            </a:xfrm>
            <a:custGeom>
              <a:avLst/>
              <a:gdLst>
                <a:gd name="T0" fmla="*/ 601171875 w 2981"/>
                <a:gd name="T1" fmla="*/ 0 h 2834"/>
                <a:gd name="T2" fmla="*/ 458203125 w 2981"/>
                <a:gd name="T3" fmla="*/ 133593750 h 2834"/>
                <a:gd name="T4" fmla="*/ 315234375 w 2981"/>
                <a:gd name="T5" fmla="*/ 248046875 h 2834"/>
                <a:gd name="T6" fmla="*/ 162500000 w 2981"/>
                <a:gd name="T7" fmla="*/ 362500000 h 2834"/>
                <a:gd name="T8" fmla="*/ 390625 w 2981"/>
                <a:gd name="T9" fmla="*/ 467578125 h 2834"/>
                <a:gd name="T10" fmla="*/ 48046875 w 2981"/>
                <a:gd name="T11" fmla="*/ 534375000 h 2834"/>
                <a:gd name="T12" fmla="*/ 515234375 w 2981"/>
                <a:gd name="T13" fmla="*/ 992187500 h 2834"/>
                <a:gd name="T14" fmla="*/ 572656250 w 2981"/>
                <a:gd name="T15" fmla="*/ 1040234375 h 2834"/>
                <a:gd name="T16" fmla="*/ 639453125 w 2981"/>
                <a:gd name="T17" fmla="*/ 1078125000 h 2834"/>
                <a:gd name="T18" fmla="*/ 715625000 w 2981"/>
                <a:gd name="T19" fmla="*/ 1097265625 h 2834"/>
                <a:gd name="T20" fmla="*/ 782421875 w 2981"/>
                <a:gd name="T21" fmla="*/ 1106640625 h 2834"/>
                <a:gd name="T22" fmla="*/ 858984375 w 2981"/>
                <a:gd name="T23" fmla="*/ 1097265625 h 2834"/>
                <a:gd name="T24" fmla="*/ 925781250 w 2981"/>
                <a:gd name="T25" fmla="*/ 1078125000 h 2834"/>
                <a:gd name="T26" fmla="*/ 992578125 w 2981"/>
                <a:gd name="T27" fmla="*/ 1040234375 h 2834"/>
                <a:gd name="T28" fmla="*/ 1059375000 w 2981"/>
                <a:gd name="T29" fmla="*/ 992187500 h 2834"/>
                <a:gd name="T30" fmla="*/ 1107031250 w 2981"/>
                <a:gd name="T31" fmla="*/ 935156250 h 2834"/>
                <a:gd name="T32" fmla="*/ 1144921875 w 2981"/>
                <a:gd name="T33" fmla="*/ 868359375 h 2834"/>
                <a:gd name="T34" fmla="*/ 1164062500 w 2981"/>
                <a:gd name="T35" fmla="*/ 801562500 h 2834"/>
                <a:gd name="T36" fmla="*/ 1164062500 w 2981"/>
                <a:gd name="T37" fmla="*/ 725390625 h 2834"/>
                <a:gd name="T38" fmla="*/ 1164062500 w 2981"/>
                <a:gd name="T39" fmla="*/ 648828125 h 2834"/>
                <a:gd name="T40" fmla="*/ 1144921875 w 2981"/>
                <a:gd name="T41" fmla="*/ 582031250 h 2834"/>
                <a:gd name="T42" fmla="*/ 1107031250 w 2981"/>
                <a:gd name="T43" fmla="*/ 515234375 h 2834"/>
                <a:gd name="T44" fmla="*/ 1059375000 w 2981"/>
                <a:gd name="T45" fmla="*/ 458203125 h 2834"/>
                <a:gd name="T46" fmla="*/ 601171875 w 2981"/>
                <a:gd name="T47" fmla="*/ 0 h 28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81"/>
                <a:gd name="T73" fmla="*/ 0 h 2834"/>
                <a:gd name="T74" fmla="*/ 2981 w 2981"/>
                <a:gd name="T75" fmla="*/ 2834 h 28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9" name="Shape 444">
              <a:extLst>
                <a:ext uri="{FF2B5EF4-FFF2-40B4-BE49-F238E27FC236}">
                  <a16:creationId xmlns:a16="http://schemas.microsoft.com/office/drawing/2014/main" id="{92223257-E822-4DC0-9048-7552F71C76AF}"/>
                </a:ext>
              </a:extLst>
            </p:cNvPr>
            <p:cNvSpPr>
              <a:spLocks noChangeArrowheads="1"/>
            </p:cNvSpPr>
            <p:nvPr/>
          </p:nvSpPr>
          <p:spPr bwMode="auto">
            <a:xfrm>
              <a:off x="6147875" y="1619250"/>
              <a:ext cx="251575" cy="255850"/>
            </a:xfrm>
            <a:custGeom>
              <a:avLst/>
              <a:gdLst>
                <a:gd name="T0" fmla="*/ 2147483646 w 10063"/>
                <a:gd name="T1" fmla="*/ 9375000 h 10234"/>
                <a:gd name="T2" fmla="*/ 2147483646 w 10063"/>
                <a:gd name="T3" fmla="*/ 57421875 h 10234"/>
                <a:gd name="T4" fmla="*/ 2098828125 w 10063"/>
                <a:gd name="T5" fmla="*/ 725000000 h 10234"/>
                <a:gd name="T6" fmla="*/ 2041796875 w 10063"/>
                <a:gd name="T7" fmla="*/ 830078125 h 10234"/>
                <a:gd name="T8" fmla="*/ 2013281250 w 10063"/>
                <a:gd name="T9" fmla="*/ 934765625 h 10234"/>
                <a:gd name="T10" fmla="*/ 2003515625 w 10063"/>
                <a:gd name="T11" fmla="*/ 1049609375 h 10234"/>
                <a:gd name="T12" fmla="*/ 2089453125 w 10063"/>
                <a:gd name="T13" fmla="*/ 1555078125 h 10234"/>
                <a:gd name="T14" fmla="*/ 57421875 w 10063"/>
                <a:gd name="T15" fmla="*/ 2147483646 h 10234"/>
                <a:gd name="T16" fmla="*/ 9765625 w 10063"/>
                <a:gd name="T17" fmla="*/ 2147483646 h 10234"/>
                <a:gd name="T18" fmla="*/ 0 w 10063"/>
                <a:gd name="T19" fmla="*/ 2147483646 h 10234"/>
                <a:gd name="T20" fmla="*/ 9765625 w 10063"/>
                <a:gd name="T21" fmla="*/ 2147483646 h 10234"/>
                <a:gd name="T22" fmla="*/ 57421875 w 10063"/>
                <a:gd name="T23" fmla="*/ 2147483646 h 10234"/>
                <a:gd name="T24" fmla="*/ 114453125 w 10063"/>
                <a:gd name="T25" fmla="*/ 2147483646 h 10234"/>
                <a:gd name="T26" fmla="*/ 228906250 w 10063"/>
                <a:gd name="T27" fmla="*/ 2147483646 h 10234"/>
                <a:gd name="T28" fmla="*/ 295703125 w 10063"/>
                <a:gd name="T29" fmla="*/ 2147483646 h 10234"/>
                <a:gd name="T30" fmla="*/ 2147483646 w 10063"/>
                <a:gd name="T31" fmla="*/ 1850781250 h 10234"/>
                <a:gd name="T32" fmla="*/ 2147483646 w 10063"/>
                <a:gd name="T33" fmla="*/ 1926953125 h 10234"/>
                <a:gd name="T34" fmla="*/ 2147483646 w 10063"/>
                <a:gd name="T35" fmla="*/ 1917578125 h 10234"/>
                <a:gd name="T36" fmla="*/ 2147483646 w 10063"/>
                <a:gd name="T37" fmla="*/ 1879296875 h 10234"/>
                <a:gd name="T38" fmla="*/ 2147483646 w 10063"/>
                <a:gd name="T39" fmla="*/ 1831640625 h 10234"/>
                <a:gd name="T40" fmla="*/ 2147483646 w 10063"/>
                <a:gd name="T41" fmla="*/ 1154296875 h 10234"/>
                <a:gd name="T42" fmla="*/ 2147483646 w 10063"/>
                <a:gd name="T43" fmla="*/ 1087500000 h 10234"/>
                <a:gd name="T44" fmla="*/ 2147483646 w 10063"/>
                <a:gd name="T45" fmla="*/ 1020703125 h 10234"/>
                <a:gd name="T46" fmla="*/ 2147483646 w 10063"/>
                <a:gd name="T47" fmla="*/ 973046875 h 10234"/>
                <a:gd name="T48" fmla="*/ 2147483646 w 10063"/>
                <a:gd name="T49" fmla="*/ 944531250 h 10234"/>
                <a:gd name="T50" fmla="*/ 2147483646 w 10063"/>
                <a:gd name="T51" fmla="*/ 467578125 h 10234"/>
                <a:gd name="T52" fmla="*/ 2147483646 w 10063"/>
                <a:gd name="T53" fmla="*/ 400781250 h 10234"/>
                <a:gd name="T54" fmla="*/ 2147483646 w 10063"/>
                <a:gd name="T55" fmla="*/ 333984375 h 10234"/>
                <a:gd name="T56" fmla="*/ 2147483646 w 10063"/>
                <a:gd name="T57" fmla="*/ 257421875 h 10234"/>
                <a:gd name="T58" fmla="*/ 2147483646 w 10063"/>
                <a:gd name="T59" fmla="*/ 200390625 h 10234"/>
                <a:gd name="T60" fmla="*/ 2147483646 w 10063"/>
                <a:gd name="T61" fmla="*/ 152734375 h 10234"/>
                <a:gd name="T62" fmla="*/ 2147483646 w 10063"/>
                <a:gd name="T63" fmla="*/ 142968750 h 10234"/>
                <a:gd name="T64" fmla="*/ 2147483646 w 10063"/>
                <a:gd name="T65" fmla="*/ 171875000 h 10234"/>
                <a:gd name="T66" fmla="*/ 2147483646 w 10063"/>
                <a:gd name="T67" fmla="*/ 648828125 h 10234"/>
                <a:gd name="T68" fmla="*/ 2147483646 w 10063"/>
                <a:gd name="T69" fmla="*/ 124218750 h 10234"/>
                <a:gd name="T70" fmla="*/ 2147483646 w 10063"/>
                <a:gd name="T71" fmla="*/ 38281250 h 10234"/>
                <a:gd name="T72" fmla="*/ 2147483646 w 10063"/>
                <a:gd name="T73" fmla="*/ 0 h 102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63"/>
                <a:gd name="T112" fmla="*/ 0 h 10234"/>
                <a:gd name="T113" fmla="*/ 10063 w 10063"/>
                <a:gd name="T114" fmla="*/ 10234 h 102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lnTo>
                    <a:pt x="735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46" name="Shape 486">
            <a:extLst>
              <a:ext uri="{FF2B5EF4-FFF2-40B4-BE49-F238E27FC236}">
                <a16:creationId xmlns:a16="http://schemas.microsoft.com/office/drawing/2014/main" id="{D1D9439D-6345-42B7-842C-6F7A96AAE1C6}"/>
              </a:ext>
            </a:extLst>
          </p:cNvPr>
          <p:cNvGrpSpPr>
            <a:grpSpLocks/>
          </p:cNvGrpSpPr>
          <p:nvPr/>
        </p:nvGrpSpPr>
        <p:grpSpPr bwMode="auto">
          <a:xfrm>
            <a:off x="508472" y="2890406"/>
            <a:ext cx="327025" cy="206375"/>
            <a:chOff x="3241525" y="3039450"/>
            <a:chExt cx="494600" cy="312625"/>
          </a:xfrm>
          <a:solidFill>
            <a:srgbClr val="018CCF"/>
          </a:solidFill>
        </p:grpSpPr>
        <p:sp>
          <p:nvSpPr>
            <p:cNvPr id="47" name="Shape 487">
              <a:extLst>
                <a:ext uri="{FF2B5EF4-FFF2-40B4-BE49-F238E27FC236}">
                  <a16:creationId xmlns:a16="http://schemas.microsoft.com/office/drawing/2014/main" id="{844C55C8-81E5-4C22-B66B-474A331968AA}"/>
                </a:ext>
              </a:extLst>
            </p:cNvPr>
            <p:cNvSpPr>
              <a:spLocks noChangeArrowheads="1"/>
            </p:cNvSpPr>
            <p:nvPr/>
          </p:nvSpPr>
          <p:spPr bwMode="auto">
            <a:xfrm>
              <a:off x="3241525" y="3039450"/>
              <a:ext cx="494600" cy="312625"/>
            </a:xfrm>
            <a:custGeom>
              <a:avLst/>
              <a:gdLst>
                <a:gd name="T0" fmla="*/ 2147483646 w 19784"/>
                <a:gd name="T1" fmla="*/ 410156250 h 12505"/>
                <a:gd name="T2" fmla="*/ 2147483646 w 19784"/>
                <a:gd name="T3" fmla="*/ 524609375 h 12505"/>
                <a:gd name="T4" fmla="*/ 2147483646 w 19784"/>
                <a:gd name="T5" fmla="*/ 715625000 h 12505"/>
                <a:gd name="T6" fmla="*/ 2147483646 w 19784"/>
                <a:gd name="T7" fmla="*/ 1039843750 h 12505"/>
                <a:gd name="T8" fmla="*/ 2147483646 w 19784"/>
                <a:gd name="T9" fmla="*/ 1564453125 h 12505"/>
                <a:gd name="T10" fmla="*/ 2147483646 w 19784"/>
                <a:gd name="T11" fmla="*/ 2022656250 h 12505"/>
                <a:gd name="T12" fmla="*/ 2147483646 w 19784"/>
                <a:gd name="T13" fmla="*/ 2147483646 h 12505"/>
                <a:gd name="T14" fmla="*/ 2147483646 w 19784"/>
                <a:gd name="T15" fmla="*/ 2147483646 h 12505"/>
                <a:gd name="T16" fmla="*/ 2147483646 w 19784"/>
                <a:gd name="T17" fmla="*/ 2147483646 h 12505"/>
                <a:gd name="T18" fmla="*/ 2147483646 w 19784"/>
                <a:gd name="T19" fmla="*/ 2147483646 h 12505"/>
                <a:gd name="T20" fmla="*/ 2147483646 w 19784"/>
                <a:gd name="T21" fmla="*/ 2147483646 h 12505"/>
                <a:gd name="T22" fmla="*/ 2147483646 w 19784"/>
                <a:gd name="T23" fmla="*/ 2147483646 h 12505"/>
                <a:gd name="T24" fmla="*/ 2147483646 w 19784"/>
                <a:gd name="T25" fmla="*/ 2147483646 h 12505"/>
                <a:gd name="T26" fmla="*/ 2147483646 w 19784"/>
                <a:gd name="T27" fmla="*/ 2147483646 h 12505"/>
                <a:gd name="T28" fmla="*/ 2147483646 w 19784"/>
                <a:gd name="T29" fmla="*/ 2147483646 h 12505"/>
                <a:gd name="T30" fmla="*/ 2147483646 w 19784"/>
                <a:gd name="T31" fmla="*/ 2147483646 h 12505"/>
                <a:gd name="T32" fmla="*/ 1870312500 w 19784"/>
                <a:gd name="T33" fmla="*/ 2147483646 h 12505"/>
                <a:gd name="T34" fmla="*/ 1221484375 w 19784"/>
                <a:gd name="T35" fmla="*/ 2147483646 h 12505"/>
                <a:gd name="T36" fmla="*/ 630078125 w 19784"/>
                <a:gd name="T37" fmla="*/ 2147483646 h 12505"/>
                <a:gd name="T38" fmla="*/ 887500000 w 19784"/>
                <a:gd name="T39" fmla="*/ 1965234375 h 12505"/>
                <a:gd name="T40" fmla="*/ 1421875000 w 19784"/>
                <a:gd name="T41" fmla="*/ 1450000000 h 12505"/>
                <a:gd name="T42" fmla="*/ 2118359375 w 19784"/>
                <a:gd name="T43" fmla="*/ 935156250 h 12505"/>
                <a:gd name="T44" fmla="*/ 2147483646 w 19784"/>
                <a:gd name="T45" fmla="*/ 648828125 h 12505"/>
                <a:gd name="T46" fmla="*/ 2147483646 w 19784"/>
                <a:gd name="T47" fmla="*/ 496093750 h 12505"/>
                <a:gd name="T48" fmla="*/ 2147483646 w 19784"/>
                <a:gd name="T49" fmla="*/ 400781250 h 12505"/>
                <a:gd name="T50" fmla="*/ 2147483646 w 19784"/>
                <a:gd name="T51" fmla="*/ 0 h 12505"/>
                <a:gd name="T52" fmla="*/ 2147483646 w 19784"/>
                <a:gd name="T53" fmla="*/ 57421875 h 12505"/>
                <a:gd name="T54" fmla="*/ 2147483646 w 19784"/>
                <a:gd name="T55" fmla="*/ 200390625 h 12505"/>
                <a:gd name="T56" fmla="*/ 2147483646 w 19784"/>
                <a:gd name="T57" fmla="*/ 419921875 h 12505"/>
                <a:gd name="T58" fmla="*/ 1793750000 w 19784"/>
                <a:gd name="T59" fmla="*/ 696484375 h 12505"/>
                <a:gd name="T60" fmla="*/ 1001953125 w 19784"/>
                <a:gd name="T61" fmla="*/ 1316406250 h 12505"/>
                <a:gd name="T62" fmla="*/ 448828125 w 19784"/>
                <a:gd name="T63" fmla="*/ 1889062500 h 12505"/>
                <a:gd name="T64" fmla="*/ 390625 w 19784"/>
                <a:gd name="T65" fmla="*/ 2147483646 h 12505"/>
                <a:gd name="T66" fmla="*/ 448828125 w 19784"/>
                <a:gd name="T67" fmla="*/ 2147483646 h 12505"/>
                <a:gd name="T68" fmla="*/ 1001953125 w 19784"/>
                <a:gd name="T69" fmla="*/ 2147483646 h 12505"/>
                <a:gd name="T70" fmla="*/ 1793750000 w 19784"/>
                <a:gd name="T71" fmla="*/ 2147483646 h 12505"/>
                <a:gd name="T72" fmla="*/ 2147483646 w 19784"/>
                <a:gd name="T73" fmla="*/ 2147483646 h 12505"/>
                <a:gd name="T74" fmla="*/ 2147483646 w 19784"/>
                <a:gd name="T75" fmla="*/ 2147483646 h 12505"/>
                <a:gd name="T76" fmla="*/ 2147483646 w 19784"/>
                <a:gd name="T77" fmla="*/ 2147483646 h 12505"/>
                <a:gd name="T78" fmla="*/ 2147483646 w 19784"/>
                <a:gd name="T79" fmla="*/ 2147483646 h 12505"/>
                <a:gd name="T80" fmla="*/ 2147483646 w 19784"/>
                <a:gd name="T81" fmla="*/ 2147483646 h 12505"/>
                <a:gd name="T82" fmla="*/ 2147483646 w 19784"/>
                <a:gd name="T83" fmla="*/ 2147483646 h 12505"/>
                <a:gd name="T84" fmla="*/ 2147483646 w 19784"/>
                <a:gd name="T85" fmla="*/ 2147483646 h 12505"/>
                <a:gd name="T86" fmla="*/ 2147483646 w 19784"/>
                <a:gd name="T87" fmla="*/ 2147483646 h 12505"/>
                <a:gd name="T88" fmla="*/ 2147483646 w 19784"/>
                <a:gd name="T89" fmla="*/ 2147483646 h 12505"/>
                <a:gd name="T90" fmla="*/ 2147483646 w 19784"/>
                <a:gd name="T91" fmla="*/ 2147483646 h 12505"/>
                <a:gd name="T92" fmla="*/ 2147483646 w 19784"/>
                <a:gd name="T93" fmla="*/ 2147483646 h 12505"/>
                <a:gd name="T94" fmla="*/ 2147483646 w 19784"/>
                <a:gd name="T95" fmla="*/ 1889062500 h 12505"/>
                <a:gd name="T96" fmla="*/ 2147483646 w 19784"/>
                <a:gd name="T97" fmla="*/ 1316406250 h 12505"/>
                <a:gd name="T98" fmla="*/ 2147483646 w 19784"/>
                <a:gd name="T99" fmla="*/ 696484375 h 12505"/>
                <a:gd name="T100" fmla="*/ 2147483646 w 19784"/>
                <a:gd name="T101" fmla="*/ 419921875 h 12505"/>
                <a:gd name="T102" fmla="*/ 2147483646 w 19784"/>
                <a:gd name="T103" fmla="*/ 200390625 h 12505"/>
                <a:gd name="T104" fmla="*/ 2147483646 w 19784"/>
                <a:gd name="T105" fmla="*/ 57421875 h 12505"/>
                <a:gd name="T106" fmla="*/ 2147483646 w 19784"/>
                <a:gd name="T107" fmla="*/ 0 h 125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84"/>
                <a:gd name="T163" fmla="*/ 0 h 12505"/>
                <a:gd name="T164" fmla="*/ 19784 w 19784"/>
                <a:gd name="T165" fmla="*/ 12505 h 125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lnTo>
                    <a:pt x="9892"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48" name="Shape 488">
              <a:extLst>
                <a:ext uri="{FF2B5EF4-FFF2-40B4-BE49-F238E27FC236}">
                  <a16:creationId xmlns:a16="http://schemas.microsoft.com/office/drawing/2014/main" id="{774C704F-5B09-4B6D-B26F-D3C79E7388DE}"/>
                </a:ext>
              </a:extLst>
            </p:cNvPr>
            <p:cNvSpPr>
              <a:spLocks noChangeArrowheads="1"/>
            </p:cNvSpPr>
            <p:nvPr/>
          </p:nvSpPr>
          <p:spPr bwMode="auto">
            <a:xfrm>
              <a:off x="3384400" y="3091350"/>
              <a:ext cx="208850" cy="208825"/>
            </a:xfrm>
            <a:custGeom>
              <a:avLst/>
              <a:gdLst>
                <a:gd name="T0" fmla="*/ 1469531250 w 8354"/>
                <a:gd name="T1" fmla="*/ 9375000 h 8353"/>
                <a:gd name="T2" fmla="*/ 1144921875 w 8354"/>
                <a:gd name="T3" fmla="*/ 76171875 h 8353"/>
                <a:gd name="T4" fmla="*/ 849218750 w 8354"/>
                <a:gd name="T5" fmla="*/ 200390625 h 8353"/>
                <a:gd name="T6" fmla="*/ 591796875 w 8354"/>
                <a:gd name="T7" fmla="*/ 372265625 h 8353"/>
                <a:gd name="T8" fmla="*/ 372265625 w 8354"/>
                <a:gd name="T9" fmla="*/ 591406250 h 8353"/>
                <a:gd name="T10" fmla="*/ 200781250 w 8354"/>
                <a:gd name="T11" fmla="*/ 849218750 h 8353"/>
                <a:gd name="T12" fmla="*/ 76562500 w 8354"/>
                <a:gd name="T13" fmla="*/ 1144921875 h 8353"/>
                <a:gd name="T14" fmla="*/ 9765625 w 8354"/>
                <a:gd name="T15" fmla="*/ 1469140625 h 8353"/>
                <a:gd name="T16" fmla="*/ 9765625 w 8354"/>
                <a:gd name="T17" fmla="*/ 1793750000 h 8353"/>
                <a:gd name="T18" fmla="*/ 76562500 w 8354"/>
                <a:gd name="T19" fmla="*/ 2117968750 h 8353"/>
                <a:gd name="T20" fmla="*/ 200781250 w 8354"/>
                <a:gd name="T21" fmla="*/ 2147483646 h 8353"/>
                <a:gd name="T22" fmla="*/ 372265625 w 8354"/>
                <a:gd name="T23" fmla="*/ 2147483646 h 8353"/>
                <a:gd name="T24" fmla="*/ 591796875 w 8354"/>
                <a:gd name="T25" fmla="*/ 2147483646 h 8353"/>
                <a:gd name="T26" fmla="*/ 849218750 w 8354"/>
                <a:gd name="T27" fmla="*/ 2147483646 h 8353"/>
                <a:gd name="T28" fmla="*/ 1144921875 w 8354"/>
                <a:gd name="T29" fmla="*/ 2147483646 h 8353"/>
                <a:gd name="T30" fmla="*/ 1469531250 w 8354"/>
                <a:gd name="T31" fmla="*/ 2147483646 h 8353"/>
                <a:gd name="T32" fmla="*/ 1793750000 w 8354"/>
                <a:gd name="T33" fmla="*/ 2147483646 h 8353"/>
                <a:gd name="T34" fmla="*/ 2118359375 w 8354"/>
                <a:gd name="T35" fmla="*/ 2147483646 h 8353"/>
                <a:gd name="T36" fmla="*/ 2147483646 w 8354"/>
                <a:gd name="T37" fmla="*/ 2147483646 h 8353"/>
                <a:gd name="T38" fmla="*/ 2147483646 w 8354"/>
                <a:gd name="T39" fmla="*/ 2147483646 h 8353"/>
                <a:gd name="T40" fmla="*/ 2147483646 w 8354"/>
                <a:gd name="T41" fmla="*/ 2147483646 h 8353"/>
                <a:gd name="T42" fmla="*/ 2147483646 w 8354"/>
                <a:gd name="T43" fmla="*/ 2147483646 h 8353"/>
                <a:gd name="T44" fmla="*/ 2147483646 w 8354"/>
                <a:gd name="T45" fmla="*/ 2117968750 h 8353"/>
                <a:gd name="T46" fmla="*/ 2147483646 w 8354"/>
                <a:gd name="T47" fmla="*/ 1793750000 h 8353"/>
                <a:gd name="T48" fmla="*/ 2147483646 w 8354"/>
                <a:gd name="T49" fmla="*/ 1459765625 h 8353"/>
                <a:gd name="T50" fmla="*/ 2147483646 w 8354"/>
                <a:gd name="T51" fmla="*/ 1373828125 h 8353"/>
                <a:gd name="T52" fmla="*/ 2147483646 w 8354"/>
                <a:gd name="T53" fmla="*/ 1507421875 h 8353"/>
                <a:gd name="T54" fmla="*/ 2147483646 w 8354"/>
                <a:gd name="T55" fmla="*/ 1612500000 h 8353"/>
                <a:gd name="T56" fmla="*/ 2147483646 w 8354"/>
                <a:gd name="T57" fmla="*/ 1660156250 h 8353"/>
                <a:gd name="T58" fmla="*/ 2147483646 w 8354"/>
                <a:gd name="T59" fmla="*/ 1669531250 h 8353"/>
                <a:gd name="T60" fmla="*/ 2147483646 w 8354"/>
                <a:gd name="T61" fmla="*/ 1641015625 h 8353"/>
                <a:gd name="T62" fmla="*/ 2147483646 w 8354"/>
                <a:gd name="T63" fmla="*/ 1593359375 h 8353"/>
                <a:gd name="T64" fmla="*/ 2147483646 w 8354"/>
                <a:gd name="T65" fmla="*/ 1516796875 h 8353"/>
                <a:gd name="T66" fmla="*/ 2108593750 w 8354"/>
                <a:gd name="T67" fmla="*/ 1431250000 h 8353"/>
                <a:gd name="T68" fmla="*/ 2032421875 w 8354"/>
                <a:gd name="T69" fmla="*/ 1326171875 h 8353"/>
                <a:gd name="T70" fmla="*/ 1984765625 w 8354"/>
                <a:gd name="T71" fmla="*/ 1201953125 h 8353"/>
                <a:gd name="T72" fmla="*/ 1955859375 w 8354"/>
                <a:gd name="T73" fmla="*/ 1068359375 h 8353"/>
                <a:gd name="T74" fmla="*/ 1955859375 w 8354"/>
                <a:gd name="T75" fmla="*/ 935156250 h 8353"/>
                <a:gd name="T76" fmla="*/ 1984765625 w 8354"/>
                <a:gd name="T77" fmla="*/ 801562500 h 8353"/>
                <a:gd name="T78" fmla="*/ 2032421875 w 8354"/>
                <a:gd name="T79" fmla="*/ 687109375 h 8353"/>
                <a:gd name="T80" fmla="*/ 2108593750 w 8354"/>
                <a:gd name="T81" fmla="*/ 582031250 h 8353"/>
                <a:gd name="T82" fmla="*/ 2147483646 w 8354"/>
                <a:gd name="T83" fmla="*/ 486718750 h 8353"/>
                <a:gd name="T84" fmla="*/ 2147483646 w 8354"/>
                <a:gd name="T85" fmla="*/ 419921875 h 8353"/>
                <a:gd name="T86" fmla="*/ 2147483646 w 8354"/>
                <a:gd name="T87" fmla="*/ 362500000 h 8353"/>
                <a:gd name="T88" fmla="*/ 2147483646 w 8354"/>
                <a:gd name="T89" fmla="*/ 333984375 h 8353"/>
                <a:gd name="T90" fmla="*/ 2147483646 w 8354"/>
                <a:gd name="T91" fmla="*/ 257421875 h 8353"/>
                <a:gd name="T92" fmla="*/ 2147483646 w 8354"/>
                <a:gd name="T93" fmla="*/ 133593750 h 8353"/>
                <a:gd name="T94" fmla="*/ 2032421875 w 8354"/>
                <a:gd name="T95" fmla="*/ 47656250 h 8353"/>
                <a:gd name="T96" fmla="*/ 1765234375 w 8354"/>
                <a:gd name="T97" fmla="*/ 9375000 h 83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54"/>
                <a:gd name="T148" fmla="*/ 0 h 8353"/>
                <a:gd name="T149" fmla="*/ 8354 w 8354"/>
                <a:gd name="T150" fmla="*/ 8353 h 83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49" name="Shape 422">
            <a:extLst>
              <a:ext uri="{FF2B5EF4-FFF2-40B4-BE49-F238E27FC236}">
                <a16:creationId xmlns:a16="http://schemas.microsoft.com/office/drawing/2014/main" id="{448FE286-3521-4E88-8947-2202C13C45C5}"/>
              </a:ext>
            </a:extLst>
          </p:cNvPr>
          <p:cNvGrpSpPr>
            <a:grpSpLocks/>
          </p:cNvGrpSpPr>
          <p:nvPr/>
        </p:nvGrpSpPr>
        <p:grpSpPr bwMode="auto">
          <a:xfrm>
            <a:off x="1619797" y="3385653"/>
            <a:ext cx="292100" cy="292100"/>
            <a:chOff x="2594325" y="1627175"/>
            <a:chExt cx="440850" cy="440850"/>
          </a:xfrm>
          <a:solidFill>
            <a:srgbClr val="018CCF"/>
          </a:solidFill>
        </p:grpSpPr>
        <p:sp>
          <p:nvSpPr>
            <p:cNvPr id="50" name="Shape 423">
              <a:extLst>
                <a:ext uri="{FF2B5EF4-FFF2-40B4-BE49-F238E27FC236}">
                  <a16:creationId xmlns:a16="http://schemas.microsoft.com/office/drawing/2014/main" id="{7868557C-C285-4514-BAEC-AFC3D86EFB65}"/>
                </a:ext>
              </a:extLst>
            </p:cNvPr>
            <p:cNvSpPr>
              <a:spLocks noChangeArrowheads="1"/>
            </p:cNvSpPr>
            <p:nvPr/>
          </p:nvSpPr>
          <p:spPr bwMode="auto">
            <a:xfrm>
              <a:off x="2594325" y="1890950"/>
              <a:ext cx="177075" cy="177075"/>
            </a:xfrm>
            <a:custGeom>
              <a:avLst/>
              <a:gdLst>
                <a:gd name="T0" fmla="*/ 2147483646 w 7083"/>
                <a:gd name="T1" fmla="*/ 0 h 7083"/>
                <a:gd name="T2" fmla="*/ 210156250 w 7083"/>
                <a:gd name="T3" fmla="*/ 2147483646 h 7083"/>
                <a:gd name="T4" fmla="*/ 0 w 7083"/>
                <a:gd name="T5" fmla="*/ 2147483646 h 7083"/>
                <a:gd name="T6" fmla="*/ 429296875 w 7083"/>
                <a:gd name="T7" fmla="*/ 2147483646 h 7083"/>
                <a:gd name="T8" fmla="*/ 2147483646 w 7083"/>
                <a:gd name="T9" fmla="*/ 601171875 h 7083"/>
                <a:gd name="T10" fmla="*/ 2147483646 w 7083"/>
                <a:gd name="T11" fmla="*/ 0 h 7083"/>
                <a:gd name="T12" fmla="*/ 0 60000 65536"/>
                <a:gd name="T13" fmla="*/ 0 60000 65536"/>
                <a:gd name="T14" fmla="*/ 0 60000 65536"/>
                <a:gd name="T15" fmla="*/ 0 60000 65536"/>
                <a:gd name="T16" fmla="*/ 0 60000 65536"/>
                <a:gd name="T17" fmla="*/ 0 60000 65536"/>
                <a:gd name="T18" fmla="*/ 0 w 7083"/>
                <a:gd name="T19" fmla="*/ 0 h 7083"/>
                <a:gd name="T20" fmla="*/ 7083 w 7083"/>
                <a:gd name="T21" fmla="*/ 7083 h 7083"/>
              </a:gdLst>
              <a:ahLst/>
              <a:cxnLst>
                <a:cxn ang="T12">
                  <a:pos x="T0" y="T1"/>
                </a:cxn>
                <a:cxn ang="T13">
                  <a:pos x="T2" y="T3"/>
                </a:cxn>
                <a:cxn ang="T14">
                  <a:pos x="T4" y="T5"/>
                </a:cxn>
                <a:cxn ang="T15">
                  <a:pos x="T6" y="T7"/>
                </a:cxn>
                <a:cxn ang="T16">
                  <a:pos x="T8" y="T9"/>
                </a:cxn>
                <a:cxn ang="T17">
                  <a:pos x="T10" y="T11"/>
                </a:cxn>
              </a:cxnLst>
              <a:rect l="T18" t="T19" r="T20" b="T21"/>
              <a:pathLst>
                <a:path w="7083" h="7083" extrusionOk="0">
                  <a:moveTo>
                    <a:pt x="5544" y="0"/>
                  </a:moveTo>
                  <a:lnTo>
                    <a:pt x="538" y="5984"/>
                  </a:lnTo>
                  <a:lnTo>
                    <a:pt x="0" y="7083"/>
                  </a:lnTo>
                  <a:lnTo>
                    <a:pt x="1099" y="6546"/>
                  </a:lnTo>
                  <a:lnTo>
                    <a:pt x="7083" y="1539"/>
                  </a:lnTo>
                  <a:lnTo>
                    <a:pt x="554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1" name="Shape 424">
              <a:extLst>
                <a:ext uri="{FF2B5EF4-FFF2-40B4-BE49-F238E27FC236}">
                  <a16:creationId xmlns:a16="http://schemas.microsoft.com/office/drawing/2014/main" id="{00F786AD-43FD-4902-B566-5FE0774EB8CF}"/>
                </a:ext>
              </a:extLst>
            </p:cNvPr>
            <p:cNvSpPr>
              <a:spLocks noChangeArrowheads="1"/>
            </p:cNvSpPr>
            <p:nvPr/>
          </p:nvSpPr>
          <p:spPr bwMode="auto">
            <a:xfrm>
              <a:off x="2858700" y="1627175"/>
              <a:ext cx="176475" cy="176475"/>
            </a:xfrm>
            <a:custGeom>
              <a:avLst/>
              <a:gdLst>
                <a:gd name="T0" fmla="*/ 353125000 w 7059"/>
                <a:gd name="T1" fmla="*/ 390625 h 7059"/>
                <a:gd name="T2" fmla="*/ 305468750 w 7059"/>
                <a:gd name="T3" fmla="*/ 9765625 h 7059"/>
                <a:gd name="T4" fmla="*/ 267187500 w 7059"/>
                <a:gd name="T5" fmla="*/ 38281250 h 7059"/>
                <a:gd name="T6" fmla="*/ 238671875 w 7059"/>
                <a:gd name="T7" fmla="*/ 57421875 h 7059"/>
                <a:gd name="T8" fmla="*/ 191015625 w 7059"/>
                <a:gd name="T9" fmla="*/ 114843750 h 7059"/>
                <a:gd name="T10" fmla="*/ 143359375 w 7059"/>
                <a:gd name="T11" fmla="*/ 171875000 h 7059"/>
                <a:gd name="T12" fmla="*/ 114843750 w 7059"/>
                <a:gd name="T13" fmla="*/ 229296875 h 7059"/>
                <a:gd name="T14" fmla="*/ 76562500 w 7059"/>
                <a:gd name="T15" fmla="*/ 286328125 h 7059"/>
                <a:gd name="T16" fmla="*/ 28906250 w 7059"/>
                <a:gd name="T17" fmla="*/ 410546875 h 7059"/>
                <a:gd name="T18" fmla="*/ 0 w 7059"/>
                <a:gd name="T19" fmla="*/ 544140625 h 7059"/>
                <a:gd name="T20" fmla="*/ 0 w 7059"/>
                <a:gd name="T21" fmla="*/ 677734375 h 7059"/>
                <a:gd name="T22" fmla="*/ 9765625 w 7059"/>
                <a:gd name="T23" fmla="*/ 801562500 h 7059"/>
                <a:gd name="T24" fmla="*/ 48046875 w 7059"/>
                <a:gd name="T25" fmla="*/ 935156250 h 7059"/>
                <a:gd name="T26" fmla="*/ 105078125 w 7059"/>
                <a:gd name="T27" fmla="*/ 1058984375 h 7059"/>
                <a:gd name="T28" fmla="*/ 1698437500 w 7059"/>
                <a:gd name="T29" fmla="*/ 2147483646 h 7059"/>
                <a:gd name="T30" fmla="*/ 1822265625 w 7059"/>
                <a:gd name="T31" fmla="*/ 2147483646 h 7059"/>
                <a:gd name="T32" fmla="*/ 1955859375 w 7059"/>
                <a:gd name="T33" fmla="*/ 2147483646 h 7059"/>
                <a:gd name="T34" fmla="*/ 2080078125 w 7059"/>
                <a:gd name="T35" fmla="*/ 2147483646 h 7059"/>
                <a:gd name="T36" fmla="*/ 2147483646 w 7059"/>
                <a:gd name="T37" fmla="*/ 2147483646 h 7059"/>
                <a:gd name="T38" fmla="*/ 2147483646 w 7059"/>
                <a:gd name="T39" fmla="*/ 2147483646 h 7059"/>
                <a:gd name="T40" fmla="*/ 2147483646 w 7059"/>
                <a:gd name="T41" fmla="*/ 2147483646 h 7059"/>
                <a:gd name="T42" fmla="*/ 2147483646 w 7059"/>
                <a:gd name="T43" fmla="*/ 2147483646 h 7059"/>
                <a:gd name="T44" fmla="*/ 2147483646 w 7059"/>
                <a:gd name="T45" fmla="*/ 2147483646 h 7059"/>
                <a:gd name="T46" fmla="*/ 2147483646 w 7059"/>
                <a:gd name="T47" fmla="*/ 2147483646 h 7059"/>
                <a:gd name="T48" fmla="*/ 2147483646 w 7059"/>
                <a:gd name="T49" fmla="*/ 2147483646 h 7059"/>
                <a:gd name="T50" fmla="*/ 2147483646 w 7059"/>
                <a:gd name="T51" fmla="*/ 2147483646 h 7059"/>
                <a:gd name="T52" fmla="*/ 2147483646 w 7059"/>
                <a:gd name="T53" fmla="*/ 2147483646 h 7059"/>
                <a:gd name="T54" fmla="*/ 2147483646 w 7059"/>
                <a:gd name="T55" fmla="*/ 2147483646 h 7059"/>
                <a:gd name="T56" fmla="*/ 2147483646 w 7059"/>
                <a:gd name="T57" fmla="*/ 2147483646 h 7059"/>
                <a:gd name="T58" fmla="*/ 2147483646 w 7059"/>
                <a:gd name="T59" fmla="*/ 2147483646 h 7059"/>
                <a:gd name="T60" fmla="*/ 2147483646 w 7059"/>
                <a:gd name="T61" fmla="*/ 2147483646 h 7059"/>
                <a:gd name="T62" fmla="*/ 2147483646 w 7059"/>
                <a:gd name="T63" fmla="*/ 2147483646 h 7059"/>
                <a:gd name="T64" fmla="*/ 2147483646 w 7059"/>
                <a:gd name="T65" fmla="*/ 2147483646 h 7059"/>
                <a:gd name="T66" fmla="*/ 544140625 w 7059"/>
                <a:gd name="T67" fmla="*/ 57421875 h 7059"/>
                <a:gd name="T68" fmla="*/ 505859375 w 7059"/>
                <a:gd name="T69" fmla="*/ 38281250 h 7059"/>
                <a:gd name="T70" fmla="*/ 467578125 w 7059"/>
                <a:gd name="T71" fmla="*/ 9765625 h 7059"/>
                <a:gd name="T72" fmla="*/ 429296875 w 7059"/>
                <a:gd name="T73" fmla="*/ 390625 h 7059"/>
                <a:gd name="T74" fmla="*/ 353125000 w 7059"/>
                <a:gd name="T75" fmla="*/ 390625 h 70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9"/>
                <a:gd name="T115" fmla="*/ 0 h 7059"/>
                <a:gd name="T116" fmla="*/ 7059 w 7059"/>
                <a:gd name="T117" fmla="*/ 7059 h 70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lnTo>
                    <a:pt x="904"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2" name="Shape 425">
              <a:extLst>
                <a:ext uri="{FF2B5EF4-FFF2-40B4-BE49-F238E27FC236}">
                  <a16:creationId xmlns:a16="http://schemas.microsoft.com/office/drawing/2014/main" id="{A2D2C957-33EC-47D9-BEFB-107B09D852B7}"/>
                </a:ext>
              </a:extLst>
            </p:cNvPr>
            <p:cNvSpPr>
              <a:spLocks noChangeArrowheads="1"/>
            </p:cNvSpPr>
            <p:nvPr/>
          </p:nvSpPr>
          <p:spPr bwMode="auto">
            <a:xfrm>
              <a:off x="2663325" y="1702275"/>
              <a:ext cx="296750" cy="296775"/>
            </a:xfrm>
            <a:custGeom>
              <a:avLst/>
              <a:gdLst>
                <a:gd name="T0" fmla="*/ 2147483646 w 11870"/>
                <a:gd name="T1" fmla="*/ 515234375 h 11871"/>
                <a:gd name="T2" fmla="*/ 2147483646 w 11870"/>
                <a:gd name="T3" fmla="*/ 563281250 h 11871"/>
                <a:gd name="T4" fmla="*/ 2147483646 w 11870"/>
                <a:gd name="T5" fmla="*/ 620312500 h 11871"/>
                <a:gd name="T6" fmla="*/ 2147483646 w 11870"/>
                <a:gd name="T7" fmla="*/ 1431250000 h 11871"/>
                <a:gd name="T8" fmla="*/ 2147483646 w 11870"/>
                <a:gd name="T9" fmla="*/ 1459765625 h 11871"/>
                <a:gd name="T10" fmla="*/ 2147483646 w 11870"/>
                <a:gd name="T11" fmla="*/ 1431250000 h 11871"/>
                <a:gd name="T12" fmla="*/ 2146484375 w 11870"/>
                <a:gd name="T13" fmla="*/ 1373828125 h 11871"/>
                <a:gd name="T14" fmla="*/ 2147483646 w 11870"/>
                <a:gd name="T15" fmla="*/ 1316796875 h 11871"/>
                <a:gd name="T16" fmla="*/ 2147483646 w 11870"/>
                <a:gd name="T17" fmla="*/ 515234375 h 11871"/>
                <a:gd name="T18" fmla="*/ 2147483646 w 11870"/>
                <a:gd name="T19" fmla="*/ 390625 h 11871"/>
                <a:gd name="T20" fmla="*/ 1812500000 w 11870"/>
                <a:gd name="T21" fmla="*/ 1097265625 h 11871"/>
                <a:gd name="T22" fmla="*/ 1602734375 w 11870"/>
                <a:gd name="T23" fmla="*/ 1021093750 h 11871"/>
                <a:gd name="T24" fmla="*/ 1364453125 w 11870"/>
                <a:gd name="T25" fmla="*/ 973437500 h 11871"/>
                <a:gd name="T26" fmla="*/ 1116406250 w 11870"/>
                <a:gd name="T27" fmla="*/ 944531250 h 11871"/>
                <a:gd name="T28" fmla="*/ 763281250 w 11870"/>
                <a:gd name="T29" fmla="*/ 954296875 h 11871"/>
                <a:gd name="T30" fmla="*/ 515234375 w 11870"/>
                <a:gd name="T31" fmla="*/ 1001953125 h 11871"/>
                <a:gd name="T32" fmla="*/ 276562500 w 11870"/>
                <a:gd name="T33" fmla="*/ 1097265625 h 11871"/>
                <a:gd name="T34" fmla="*/ 57421875 w 11870"/>
                <a:gd name="T35" fmla="*/ 1259375000 h 11871"/>
                <a:gd name="T36" fmla="*/ 9375000 w 11870"/>
                <a:gd name="T37" fmla="*/ 1326171875 h 11871"/>
                <a:gd name="T38" fmla="*/ 0 w 11870"/>
                <a:gd name="T39" fmla="*/ 1412109375 h 11871"/>
                <a:gd name="T40" fmla="*/ 9375000 w 11870"/>
                <a:gd name="T41" fmla="*/ 1488671875 h 11871"/>
                <a:gd name="T42" fmla="*/ 57421875 w 11870"/>
                <a:gd name="T43" fmla="*/ 1564843750 h 11871"/>
                <a:gd name="T44" fmla="*/ 2147483646 w 11870"/>
                <a:gd name="T45" fmla="*/ 2147483646 h 11871"/>
                <a:gd name="T46" fmla="*/ 2147483646 w 11870"/>
                <a:gd name="T47" fmla="*/ 2147483646 h 11871"/>
                <a:gd name="T48" fmla="*/ 2147483646 w 11870"/>
                <a:gd name="T49" fmla="*/ 2147483646 h 11871"/>
                <a:gd name="T50" fmla="*/ 2147483646 w 11870"/>
                <a:gd name="T51" fmla="*/ 2147483646 h 11871"/>
                <a:gd name="T52" fmla="*/ 2147483646 w 11870"/>
                <a:gd name="T53" fmla="*/ 2147483646 h 11871"/>
                <a:gd name="T54" fmla="*/ 2147483646 w 11870"/>
                <a:gd name="T55" fmla="*/ 2147483646 h 11871"/>
                <a:gd name="T56" fmla="*/ 2147483646 w 11870"/>
                <a:gd name="T57" fmla="*/ 2147483646 h 11871"/>
                <a:gd name="T58" fmla="*/ 2147483646 w 11870"/>
                <a:gd name="T59" fmla="*/ 2147483646 h 11871"/>
                <a:gd name="T60" fmla="*/ 2147483646 w 11870"/>
                <a:gd name="T61" fmla="*/ 2147483646 h 11871"/>
                <a:gd name="T62" fmla="*/ 2147483646 w 11870"/>
                <a:gd name="T63" fmla="*/ 2147483646 h 11871"/>
                <a:gd name="T64" fmla="*/ 2147483646 w 11870"/>
                <a:gd name="T65" fmla="*/ 2147483646 h 11871"/>
                <a:gd name="T66" fmla="*/ 2147483646 w 11870"/>
                <a:gd name="T67" fmla="*/ 2147483646 h 11871"/>
                <a:gd name="T68" fmla="*/ 2147483646 w 11870"/>
                <a:gd name="T69" fmla="*/ 390625 h 118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70"/>
                <a:gd name="T106" fmla="*/ 0 h 11871"/>
                <a:gd name="T107" fmla="*/ 11870 w 11870"/>
                <a:gd name="T108" fmla="*/ 11871 h 118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53" name="Shape 593">
            <a:extLst>
              <a:ext uri="{FF2B5EF4-FFF2-40B4-BE49-F238E27FC236}">
                <a16:creationId xmlns:a16="http://schemas.microsoft.com/office/drawing/2014/main" id="{3A4C4958-ED9D-473B-BFC6-57F54900CF0D}"/>
              </a:ext>
            </a:extLst>
          </p:cNvPr>
          <p:cNvGrpSpPr>
            <a:grpSpLocks/>
          </p:cNvGrpSpPr>
          <p:nvPr/>
        </p:nvGrpSpPr>
        <p:grpSpPr bwMode="auto">
          <a:xfrm>
            <a:off x="1325404" y="2587102"/>
            <a:ext cx="266038" cy="268435"/>
            <a:chOff x="5241175" y="4959100"/>
            <a:chExt cx="539775" cy="517775"/>
          </a:xfrm>
          <a:solidFill>
            <a:srgbClr val="006BB9"/>
          </a:solidFill>
        </p:grpSpPr>
        <p:sp>
          <p:nvSpPr>
            <p:cNvPr id="54" name="Shape 594">
              <a:extLst>
                <a:ext uri="{FF2B5EF4-FFF2-40B4-BE49-F238E27FC236}">
                  <a16:creationId xmlns:a16="http://schemas.microsoft.com/office/drawing/2014/main" id="{8A0D4D97-7EB8-488D-81F5-AA4090652291}"/>
                </a:ext>
              </a:extLst>
            </p:cNvPr>
            <p:cNvSpPr>
              <a:spLocks noChangeArrowheads="1"/>
            </p:cNvSpPr>
            <p:nvPr/>
          </p:nvSpPr>
          <p:spPr bwMode="auto">
            <a:xfrm>
              <a:off x="5575150" y="4959100"/>
              <a:ext cx="161225" cy="178300"/>
            </a:xfrm>
            <a:custGeom>
              <a:avLst/>
              <a:gdLst>
                <a:gd name="T0" fmla="*/ 1812890625 w 6449"/>
                <a:gd name="T1" fmla="*/ 0 h 7132"/>
                <a:gd name="T2" fmla="*/ 1746093750 w 6449"/>
                <a:gd name="T3" fmla="*/ 9765625 h 7132"/>
                <a:gd name="T4" fmla="*/ 1679296875 w 6449"/>
                <a:gd name="T5" fmla="*/ 19140625 h 7132"/>
                <a:gd name="T6" fmla="*/ 1612500000 w 6449"/>
                <a:gd name="T7" fmla="*/ 38281250 h 7132"/>
                <a:gd name="T8" fmla="*/ 1545703125 w 6449"/>
                <a:gd name="T9" fmla="*/ 57421875 h 7132"/>
                <a:gd name="T10" fmla="*/ 1478906250 w 6449"/>
                <a:gd name="T11" fmla="*/ 85937500 h 7132"/>
                <a:gd name="T12" fmla="*/ 1421875000 w 6449"/>
                <a:gd name="T13" fmla="*/ 124218750 h 7132"/>
                <a:gd name="T14" fmla="*/ 1373828125 w 6449"/>
                <a:gd name="T15" fmla="*/ 162109375 h 7132"/>
                <a:gd name="T16" fmla="*/ 1326171875 w 6449"/>
                <a:gd name="T17" fmla="*/ 210156250 h 7132"/>
                <a:gd name="T18" fmla="*/ 1278515625 w 6449"/>
                <a:gd name="T19" fmla="*/ 257812500 h 7132"/>
                <a:gd name="T20" fmla="*/ 1240234375 w 6449"/>
                <a:gd name="T21" fmla="*/ 314843750 h 7132"/>
                <a:gd name="T22" fmla="*/ 1202343750 w 6449"/>
                <a:gd name="T23" fmla="*/ 372265625 h 7132"/>
                <a:gd name="T24" fmla="*/ 1173828125 w 6449"/>
                <a:gd name="T25" fmla="*/ 429296875 h 7132"/>
                <a:gd name="T26" fmla="*/ 1144921875 w 6449"/>
                <a:gd name="T27" fmla="*/ 496093750 h 7132"/>
                <a:gd name="T28" fmla="*/ 1135546875 w 6449"/>
                <a:gd name="T29" fmla="*/ 562890625 h 7132"/>
                <a:gd name="T30" fmla="*/ 1125781250 w 6449"/>
                <a:gd name="T31" fmla="*/ 629687500 h 7132"/>
                <a:gd name="T32" fmla="*/ 1116406250 w 6449"/>
                <a:gd name="T33" fmla="*/ 706250000 h 7132"/>
                <a:gd name="T34" fmla="*/ 1125781250 w 6449"/>
                <a:gd name="T35" fmla="*/ 810937500 h 7132"/>
                <a:gd name="T36" fmla="*/ 1154687500 w 6449"/>
                <a:gd name="T37" fmla="*/ 916015625 h 7132"/>
                <a:gd name="T38" fmla="*/ 1192578125 w 6449"/>
                <a:gd name="T39" fmla="*/ 1011328125 h 7132"/>
                <a:gd name="T40" fmla="*/ 1240234375 w 6449"/>
                <a:gd name="T41" fmla="*/ 1097265625 h 7132"/>
                <a:gd name="T42" fmla="*/ 0 w 6449"/>
                <a:gd name="T43" fmla="*/ 2147483646 h 7132"/>
                <a:gd name="T44" fmla="*/ 143359375 w 6449"/>
                <a:gd name="T45" fmla="*/ 2147483646 h 7132"/>
                <a:gd name="T46" fmla="*/ 276953125 w 6449"/>
                <a:gd name="T47" fmla="*/ 2147483646 h 7132"/>
                <a:gd name="T48" fmla="*/ 1517187500 w 6449"/>
                <a:gd name="T49" fmla="*/ 1335546875 h 7132"/>
                <a:gd name="T50" fmla="*/ 1583984375 w 6449"/>
                <a:gd name="T51" fmla="*/ 1364453125 h 7132"/>
                <a:gd name="T52" fmla="*/ 1660156250 w 6449"/>
                <a:gd name="T53" fmla="*/ 1383593750 h 7132"/>
                <a:gd name="T54" fmla="*/ 1736328125 w 6449"/>
                <a:gd name="T55" fmla="*/ 1392968750 h 7132"/>
                <a:gd name="T56" fmla="*/ 1812890625 w 6449"/>
                <a:gd name="T57" fmla="*/ 1402343750 h 7132"/>
                <a:gd name="T58" fmla="*/ 1889062500 w 6449"/>
                <a:gd name="T59" fmla="*/ 1392968750 h 7132"/>
                <a:gd name="T60" fmla="*/ 1955859375 w 6449"/>
                <a:gd name="T61" fmla="*/ 1383593750 h 7132"/>
                <a:gd name="T62" fmla="*/ 2022656250 w 6449"/>
                <a:gd name="T63" fmla="*/ 1373828125 h 7132"/>
                <a:gd name="T64" fmla="*/ 2089453125 w 6449"/>
                <a:gd name="T65" fmla="*/ 1345312500 h 7132"/>
                <a:gd name="T66" fmla="*/ 2146875000 w 6449"/>
                <a:gd name="T67" fmla="*/ 1316796875 h 7132"/>
                <a:gd name="T68" fmla="*/ 2147483646 w 6449"/>
                <a:gd name="T69" fmla="*/ 1278515625 h 7132"/>
                <a:gd name="T70" fmla="*/ 2147483646 w 6449"/>
                <a:gd name="T71" fmla="*/ 1240234375 h 7132"/>
                <a:gd name="T72" fmla="*/ 2147483646 w 6449"/>
                <a:gd name="T73" fmla="*/ 1192578125 h 7132"/>
                <a:gd name="T74" fmla="*/ 2147483646 w 6449"/>
                <a:gd name="T75" fmla="*/ 1144921875 h 7132"/>
                <a:gd name="T76" fmla="*/ 2147483646 w 6449"/>
                <a:gd name="T77" fmla="*/ 1097265625 h 7132"/>
                <a:gd name="T78" fmla="*/ 2147483646 w 6449"/>
                <a:gd name="T79" fmla="*/ 1030468750 h 7132"/>
                <a:gd name="T80" fmla="*/ 2147483646 w 6449"/>
                <a:gd name="T81" fmla="*/ 973046875 h 7132"/>
                <a:gd name="T82" fmla="*/ 2147483646 w 6449"/>
                <a:gd name="T83" fmla="*/ 906250000 h 7132"/>
                <a:gd name="T84" fmla="*/ 2147483646 w 6449"/>
                <a:gd name="T85" fmla="*/ 839453125 h 7132"/>
                <a:gd name="T86" fmla="*/ 2147483646 w 6449"/>
                <a:gd name="T87" fmla="*/ 773046875 h 7132"/>
                <a:gd name="T88" fmla="*/ 2147483646 w 6449"/>
                <a:gd name="T89" fmla="*/ 706250000 h 7132"/>
                <a:gd name="T90" fmla="*/ 2147483646 w 6449"/>
                <a:gd name="T91" fmla="*/ 629687500 h 7132"/>
                <a:gd name="T92" fmla="*/ 2147483646 w 6449"/>
                <a:gd name="T93" fmla="*/ 562890625 h 7132"/>
                <a:gd name="T94" fmla="*/ 2147483646 w 6449"/>
                <a:gd name="T95" fmla="*/ 496093750 h 7132"/>
                <a:gd name="T96" fmla="*/ 2147483646 w 6449"/>
                <a:gd name="T97" fmla="*/ 429296875 h 7132"/>
                <a:gd name="T98" fmla="*/ 2147483646 w 6449"/>
                <a:gd name="T99" fmla="*/ 372265625 h 7132"/>
                <a:gd name="T100" fmla="*/ 2147483646 w 6449"/>
                <a:gd name="T101" fmla="*/ 314843750 h 7132"/>
                <a:gd name="T102" fmla="*/ 2147483646 w 6449"/>
                <a:gd name="T103" fmla="*/ 257812500 h 7132"/>
                <a:gd name="T104" fmla="*/ 2147483646 w 6449"/>
                <a:gd name="T105" fmla="*/ 210156250 h 7132"/>
                <a:gd name="T106" fmla="*/ 2147483646 w 6449"/>
                <a:gd name="T107" fmla="*/ 162109375 h 7132"/>
                <a:gd name="T108" fmla="*/ 2147483646 w 6449"/>
                <a:gd name="T109" fmla="*/ 124218750 h 7132"/>
                <a:gd name="T110" fmla="*/ 2146875000 w 6449"/>
                <a:gd name="T111" fmla="*/ 85937500 h 7132"/>
                <a:gd name="T112" fmla="*/ 2089453125 w 6449"/>
                <a:gd name="T113" fmla="*/ 57421875 h 7132"/>
                <a:gd name="T114" fmla="*/ 2022656250 w 6449"/>
                <a:gd name="T115" fmla="*/ 38281250 h 7132"/>
                <a:gd name="T116" fmla="*/ 1955859375 w 6449"/>
                <a:gd name="T117" fmla="*/ 19140625 h 7132"/>
                <a:gd name="T118" fmla="*/ 1889062500 w 6449"/>
                <a:gd name="T119" fmla="*/ 9765625 h 7132"/>
                <a:gd name="T120" fmla="*/ 18128906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49"/>
                <a:gd name="T184" fmla="*/ 0 h 7132"/>
                <a:gd name="T185" fmla="*/ 6449 w 6449"/>
                <a:gd name="T186" fmla="*/ 7132 h 7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5" name="Shape 595">
              <a:extLst>
                <a:ext uri="{FF2B5EF4-FFF2-40B4-BE49-F238E27FC236}">
                  <a16:creationId xmlns:a16="http://schemas.microsoft.com/office/drawing/2014/main" id="{6DED2B3D-E3B9-401E-BAD9-4E5312B630AB}"/>
                </a:ext>
              </a:extLst>
            </p:cNvPr>
            <p:cNvSpPr>
              <a:spLocks noChangeArrowheads="1"/>
            </p:cNvSpPr>
            <p:nvPr/>
          </p:nvSpPr>
          <p:spPr bwMode="auto">
            <a:xfrm>
              <a:off x="5330925" y="4985350"/>
              <a:ext cx="128250" cy="148400"/>
            </a:xfrm>
            <a:custGeom>
              <a:avLst/>
              <a:gdLst>
                <a:gd name="T0" fmla="*/ 610546875 w 5130"/>
                <a:gd name="T1" fmla="*/ 0 h 5936"/>
                <a:gd name="T2" fmla="*/ 543750000 w 5130"/>
                <a:gd name="T3" fmla="*/ 9765625 h 5936"/>
                <a:gd name="T4" fmla="*/ 476953125 w 5130"/>
                <a:gd name="T5" fmla="*/ 28906250 h 5936"/>
                <a:gd name="T6" fmla="*/ 419921875 w 5130"/>
                <a:gd name="T7" fmla="*/ 57421875 h 5936"/>
                <a:gd name="T8" fmla="*/ 353125000 w 5130"/>
                <a:gd name="T9" fmla="*/ 85937500 h 5936"/>
                <a:gd name="T10" fmla="*/ 295703125 w 5130"/>
                <a:gd name="T11" fmla="*/ 124218750 h 5936"/>
                <a:gd name="T12" fmla="*/ 248046875 w 5130"/>
                <a:gd name="T13" fmla="*/ 162500000 h 5936"/>
                <a:gd name="T14" fmla="*/ 200390625 w 5130"/>
                <a:gd name="T15" fmla="*/ 210156250 h 5936"/>
                <a:gd name="T16" fmla="*/ 152734375 w 5130"/>
                <a:gd name="T17" fmla="*/ 257812500 h 5936"/>
                <a:gd name="T18" fmla="*/ 114453125 w 5130"/>
                <a:gd name="T19" fmla="*/ 314843750 h 5936"/>
                <a:gd name="T20" fmla="*/ 76562500 w 5130"/>
                <a:gd name="T21" fmla="*/ 372265625 h 5936"/>
                <a:gd name="T22" fmla="*/ 47656250 w 5130"/>
                <a:gd name="T23" fmla="*/ 429296875 h 5936"/>
                <a:gd name="T24" fmla="*/ 28906250 w 5130"/>
                <a:gd name="T25" fmla="*/ 496093750 h 5936"/>
                <a:gd name="T26" fmla="*/ 9765625 w 5130"/>
                <a:gd name="T27" fmla="*/ 572656250 h 5936"/>
                <a:gd name="T28" fmla="*/ 0 w 5130"/>
                <a:gd name="T29" fmla="*/ 639453125 h 5936"/>
                <a:gd name="T30" fmla="*/ 0 w 5130"/>
                <a:gd name="T31" fmla="*/ 706250000 h 5936"/>
                <a:gd name="T32" fmla="*/ 0 w 5130"/>
                <a:gd name="T33" fmla="*/ 782421875 h 5936"/>
                <a:gd name="T34" fmla="*/ 9765625 w 5130"/>
                <a:gd name="T35" fmla="*/ 849218750 h 5936"/>
                <a:gd name="T36" fmla="*/ 28906250 w 5130"/>
                <a:gd name="T37" fmla="*/ 916015625 h 5936"/>
                <a:gd name="T38" fmla="*/ 57421875 w 5130"/>
                <a:gd name="T39" fmla="*/ 973437500 h 5936"/>
                <a:gd name="T40" fmla="*/ 85937500 w 5130"/>
                <a:gd name="T41" fmla="*/ 1040234375 h 5936"/>
                <a:gd name="T42" fmla="*/ 124218750 w 5130"/>
                <a:gd name="T43" fmla="*/ 1087890625 h 5936"/>
                <a:gd name="T44" fmla="*/ 162109375 w 5130"/>
                <a:gd name="T45" fmla="*/ 1144921875 h 5936"/>
                <a:gd name="T46" fmla="*/ 210156250 w 5130"/>
                <a:gd name="T47" fmla="*/ 1192578125 h 5936"/>
                <a:gd name="T48" fmla="*/ 257812500 w 5130"/>
                <a:gd name="T49" fmla="*/ 1240234375 h 5936"/>
                <a:gd name="T50" fmla="*/ 314843750 w 5130"/>
                <a:gd name="T51" fmla="*/ 1278515625 h 5936"/>
                <a:gd name="T52" fmla="*/ 372265625 w 5130"/>
                <a:gd name="T53" fmla="*/ 1316796875 h 5936"/>
                <a:gd name="T54" fmla="*/ 429296875 w 5130"/>
                <a:gd name="T55" fmla="*/ 1345312500 h 5936"/>
                <a:gd name="T56" fmla="*/ 496093750 w 5130"/>
                <a:gd name="T57" fmla="*/ 1364453125 h 5936"/>
                <a:gd name="T58" fmla="*/ 572656250 w 5130"/>
                <a:gd name="T59" fmla="*/ 1383593750 h 5936"/>
                <a:gd name="T60" fmla="*/ 667968750 w 5130"/>
                <a:gd name="T61" fmla="*/ 1392968750 h 5936"/>
                <a:gd name="T62" fmla="*/ 773046875 w 5130"/>
                <a:gd name="T63" fmla="*/ 1392968750 h 5936"/>
                <a:gd name="T64" fmla="*/ 868359375 w 5130"/>
                <a:gd name="T65" fmla="*/ 1373828125 h 5936"/>
                <a:gd name="T66" fmla="*/ 963671875 w 5130"/>
                <a:gd name="T67" fmla="*/ 1345312500 h 5936"/>
                <a:gd name="T68" fmla="*/ 1717187500 w 5130"/>
                <a:gd name="T69" fmla="*/ 2147483646 h 5936"/>
                <a:gd name="T70" fmla="*/ 1850781250 w 5130"/>
                <a:gd name="T71" fmla="*/ 2147483646 h 5936"/>
                <a:gd name="T72" fmla="*/ 2003515625 w 5130"/>
                <a:gd name="T73" fmla="*/ 2099218750 h 5936"/>
                <a:gd name="T74" fmla="*/ 1250000000 w 5130"/>
                <a:gd name="T75" fmla="*/ 1116406250 h 5936"/>
                <a:gd name="T76" fmla="*/ 1297656250 w 5130"/>
                <a:gd name="T77" fmla="*/ 1049609375 h 5936"/>
                <a:gd name="T78" fmla="*/ 1335546875 w 5130"/>
                <a:gd name="T79" fmla="*/ 982812500 h 5936"/>
                <a:gd name="T80" fmla="*/ 1364453125 w 5130"/>
                <a:gd name="T81" fmla="*/ 906640625 h 5936"/>
                <a:gd name="T82" fmla="*/ 1383593750 w 5130"/>
                <a:gd name="T83" fmla="*/ 820703125 h 5936"/>
                <a:gd name="T84" fmla="*/ 1392968750 w 5130"/>
                <a:gd name="T85" fmla="*/ 753906250 h 5936"/>
                <a:gd name="T86" fmla="*/ 1392968750 w 5130"/>
                <a:gd name="T87" fmla="*/ 677343750 h 5936"/>
                <a:gd name="T88" fmla="*/ 1392968750 w 5130"/>
                <a:gd name="T89" fmla="*/ 610937500 h 5936"/>
                <a:gd name="T90" fmla="*/ 1373828125 w 5130"/>
                <a:gd name="T91" fmla="*/ 544140625 h 5936"/>
                <a:gd name="T92" fmla="*/ 1354687500 w 5130"/>
                <a:gd name="T93" fmla="*/ 477343750 h 5936"/>
                <a:gd name="T94" fmla="*/ 1335546875 w 5130"/>
                <a:gd name="T95" fmla="*/ 419921875 h 5936"/>
                <a:gd name="T96" fmla="*/ 1307031250 w 5130"/>
                <a:gd name="T97" fmla="*/ 353125000 h 5936"/>
                <a:gd name="T98" fmla="*/ 1269140625 w 5130"/>
                <a:gd name="T99" fmla="*/ 296093750 h 5936"/>
                <a:gd name="T100" fmla="*/ 1230859375 w 5130"/>
                <a:gd name="T101" fmla="*/ 248046875 h 5936"/>
                <a:gd name="T102" fmla="*/ 1183203125 w 5130"/>
                <a:gd name="T103" fmla="*/ 200390625 h 5936"/>
                <a:gd name="T104" fmla="*/ 1135546875 w 5130"/>
                <a:gd name="T105" fmla="*/ 152734375 h 5936"/>
                <a:gd name="T106" fmla="*/ 1078125000 w 5130"/>
                <a:gd name="T107" fmla="*/ 114843750 h 5936"/>
                <a:gd name="T108" fmla="*/ 1021093750 w 5130"/>
                <a:gd name="T109" fmla="*/ 76562500 h 5936"/>
                <a:gd name="T110" fmla="*/ 954296875 w 5130"/>
                <a:gd name="T111" fmla="*/ 48046875 h 5936"/>
                <a:gd name="T112" fmla="*/ 887500000 w 5130"/>
                <a:gd name="T113" fmla="*/ 28906250 h 5936"/>
                <a:gd name="T114" fmla="*/ 820703125 w 5130"/>
                <a:gd name="T115" fmla="*/ 9765625 h 5936"/>
                <a:gd name="T116" fmla="*/ 753906250 w 5130"/>
                <a:gd name="T117" fmla="*/ 0 h 5936"/>
                <a:gd name="T118" fmla="*/ 6105468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30"/>
                <a:gd name="T181" fmla="*/ 0 h 5936"/>
                <a:gd name="T182" fmla="*/ 5130 w 5130"/>
                <a:gd name="T183" fmla="*/ 5936 h 59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6" name="Shape 596">
              <a:extLst>
                <a:ext uri="{FF2B5EF4-FFF2-40B4-BE49-F238E27FC236}">
                  <a16:creationId xmlns:a16="http://schemas.microsoft.com/office/drawing/2014/main" id="{27E1ED10-8F4B-4896-89F2-8EE4721F62F5}"/>
                </a:ext>
              </a:extLst>
            </p:cNvPr>
            <p:cNvSpPr>
              <a:spLocks noChangeArrowheads="1"/>
            </p:cNvSpPr>
            <p:nvPr/>
          </p:nvSpPr>
          <p:spPr bwMode="auto">
            <a:xfrm>
              <a:off x="5241175" y="5241175"/>
              <a:ext cx="180125" cy="109325"/>
            </a:xfrm>
            <a:custGeom>
              <a:avLst/>
              <a:gdLst>
                <a:gd name="T0" fmla="*/ 2147483646 w 7205"/>
                <a:gd name="T1" fmla="*/ 390625 h 4373"/>
                <a:gd name="T2" fmla="*/ 1259375000 w 7205"/>
                <a:gd name="T3" fmla="*/ 582421875 h 4373"/>
                <a:gd name="T4" fmla="*/ 1211718750 w 7205"/>
                <a:gd name="T5" fmla="*/ 534375000 h 4373"/>
                <a:gd name="T6" fmla="*/ 1164062500 w 7205"/>
                <a:gd name="T7" fmla="*/ 486718750 h 4373"/>
                <a:gd name="T8" fmla="*/ 1116406250 w 7205"/>
                <a:gd name="T9" fmla="*/ 439062500 h 4373"/>
                <a:gd name="T10" fmla="*/ 1049609375 w 7205"/>
                <a:gd name="T11" fmla="*/ 400781250 h 4373"/>
                <a:gd name="T12" fmla="*/ 992187500 w 7205"/>
                <a:gd name="T13" fmla="*/ 372265625 h 4373"/>
                <a:gd name="T14" fmla="*/ 925390625 w 7205"/>
                <a:gd name="T15" fmla="*/ 343750000 h 4373"/>
                <a:gd name="T16" fmla="*/ 858593750 w 7205"/>
                <a:gd name="T17" fmla="*/ 324609375 h 4373"/>
                <a:gd name="T18" fmla="*/ 791796875 w 7205"/>
                <a:gd name="T19" fmla="*/ 315234375 h 4373"/>
                <a:gd name="T20" fmla="*/ 725000000 w 7205"/>
                <a:gd name="T21" fmla="*/ 305468750 h 4373"/>
                <a:gd name="T22" fmla="*/ 658203125 w 7205"/>
                <a:gd name="T23" fmla="*/ 315234375 h 4373"/>
                <a:gd name="T24" fmla="*/ 591406250 w 7205"/>
                <a:gd name="T25" fmla="*/ 315234375 h 4373"/>
                <a:gd name="T26" fmla="*/ 524609375 w 7205"/>
                <a:gd name="T27" fmla="*/ 334375000 h 4373"/>
                <a:gd name="T28" fmla="*/ 457812500 w 7205"/>
                <a:gd name="T29" fmla="*/ 353125000 h 4373"/>
                <a:gd name="T30" fmla="*/ 400781250 w 7205"/>
                <a:gd name="T31" fmla="*/ 382031250 h 4373"/>
                <a:gd name="T32" fmla="*/ 343359375 w 7205"/>
                <a:gd name="T33" fmla="*/ 410546875 h 4373"/>
                <a:gd name="T34" fmla="*/ 286328125 w 7205"/>
                <a:gd name="T35" fmla="*/ 448828125 h 4373"/>
                <a:gd name="T36" fmla="*/ 228906250 w 7205"/>
                <a:gd name="T37" fmla="*/ 496484375 h 4373"/>
                <a:gd name="T38" fmla="*/ 181250000 w 7205"/>
                <a:gd name="T39" fmla="*/ 544140625 h 4373"/>
                <a:gd name="T40" fmla="*/ 133593750 w 7205"/>
                <a:gd name="T41" fmla="*/ 591796875 h 4373"/>
                <a:gd name="T42" fmla="*/ 95312500 w 7205"/>
                <a:gd name="T43" fmla="*/ 658593750 h 4373"/>
                <a:gd name="T44" fmla="*/ 66796875 w 7205"/>
                <a:gd name="T45" fmla="*/ 715625000 h 4373"/>
                <a:gd name="T46" fmla="*/ 38281250 w 7205"/>
                <a:gd name="T47" fmla="*/ 782421875 h 4373"/>
                <a:gd name="T48" fmla="*/ 19140625 w 7205"/>
                <a:gd name="T49" fmla="*/ 849218750 h 4373"/>
                <a:gd name="T50" fmla="*/ 9765625 w 7205"/>
                <a:gd name="T51" fmla="*/ 916015625 h 4373"/>
                <a:gd name="T52" fmla="*/ 0 w 7205"/>
                <a:gd name="T53" fmla="*/ 982812500 h 4373"/>
                <a:gd name="T54" fmla="*/ 0 w 7205"/>
                <a:gd name="T55" fmla="*/ 1049609375 h 4373"/>
                <a:gd name="T56" fmla="*/ 9765625 w 7205"/>
                <a:gd name="T57" fmla="*/ 1116406250 h 4373"/>
                <a:gd name="T58" fmla="*/ 28515625 w 7205"/>
                <a:gd name="T59" fmla="*/ 1183203125 h 4373"/>
                <a:gd name="T60" fmla="*/ 47656250 w 7205"/>
                <a:gd name="T61" fmla="*/ 1250000000 h 4373"/>
                <a:gd name="T62" fmla="*/ 76171875 w 7205"/>
                <a:gd name="T63" fmla="*/ 1307421875 h 4373"/>
                <a:gd name="T64" fmla="*/ 105078125 w 7205"/>
                <a:gd name="T65" fmla="*/ 1374218750 h 4373"/>
                <a:gd name="T66" fmla="*/ 142968750 w 7205"/>
                <a:gd name="T67" fmla="*/ 1421875000 h 4373"/>
                <a:gd name="T68" fmla="*/ 181250000 w 7205"/>
                <a:gd name="T69" fmla="*/ 1478906250 h 4373"/>
                <a:gd name="T70" fmla="*/ 238671875 w 7205"/>
                <a:gd name="T71" fmla="*/ 1526562500 h 4373"/>
                <a:gd name="T72" fmla="*/ 286328125 w 7205"/>
                <a:gd name="T73" fmla="*/ 1574609375 h 4373"/>
                <a:gd name="T74" fmla="*/ 353125000 w 7205"/>
                <a:gd name="T75" fmla="*/ 1612500000 h 4373"/>
                <a:gd name="T76" fmla="*/ 410156250 w 7205"/>
                <a:gd name="T77" fmla="*/ 1641015625 h 4373"/>
                <a:gd name="T78" fmla="*/ 476953125 w 7205"/>
                <a:gd name="T79" fmla="*/ 1669921875 h 4373"/>
                <a:gd name="T80" fmla="*/ 543750000 w 7205"/>
                <a:gd name="T81" fmla="*/ 1689062500 h 4373"/>
                <a:gd name="T82" fmla="*/ 610546875 w 7205"/>
                <a:gd name="T83" fmla="*/ 1698437500 h 4373"/>
                <a:gd name="T84" fmla="*/ 677343750 w 7205"/>
                <a:gd name="T85" fmla="*/ 1707812500 h 4373"/>
                <a:gd name="T86" fmla="*/ 744140625 w 7205"/>
                <a:gd name="T87" fmla="*/ 1707812500 h 4373"/>
                <a:gd name="T88" fmla="*/ 810937500 w 7205"/>
                <a:gd name="T89" fmla="*/ 1698437500 h 4373"/>
                <a:gd name="T90" fmla="*/ 877734375 w 7205"/>
                <a:gd name="T91" fmla="*/ 1679296875 h 4373"/>
                <a:gd name="T92" fmla="*/ 944531250 w 7205"/>
                <a:gd name="T93" fmla="*/ 1660156250 h 4373"/>
                <a:gd name="T94" fmla="*/ 1001953125 w 7205"/>
                <a:gd name="T95" fmla="*/ 1641015625 h 4373"/>
                <a:gd name="T96" fmla="*/ 1058984375 w 7205"/>
                <a:gd name="T97" fmla="*/ 1603125000 h 4373"/>
                <a:gd name="T98" fmla="*/ 1116406250 w 7205"/>
                <a:gd name="T99" fmla="*/ 1564843750 h 4373"/>
                <a:gd name="T100" fmla="*/ 1173437500 w 7205"/>
                <a:gd name="T101" fmla="*/ 1526562500 h 4373"/>
                <a:gd name="T102" fmla="*/ 1221093750 w 7205"/>
                <a:gd name="T103" fmla="*/ 1478906250 h 4373"/>
                <a:gd name="T104" fmla="*/ 1268750000 w 7205"/>
                <a:gd name="T105" fmla="*/ 1421875000 h 4373"/>
                <a:gd name="T106" fmla="*/ 1307031250 w 7205"/>
                <a:gd name="T107" fmla="*/ 1364453125 h 4373"/>
                <a:gd name="T108" fmla="*/ 1354687500 w 7205"/>
                <a:gd name="T109" fmla="*/ 1250000000 h 4373"/>
                <a:gd name="T110" fmla="*/ 1383203125 w 7205"/>
                <a:gd name="T111" fmla="*/ 1144921875 h 4373"/>
                <a:gd name="T112" fmla="*/ 1402343750 w 7205"/>
                <a:gd name="T113" fmla="*/ 1030468750 h 4373"/>
                <a:gd name="T114" fmla="*/ 1392968750 w 7205"/>
                <a:gd name="T115" fmla="*/ 916015625 h 4373"/>
                <a:gd name="T116" fmla="*/ 2147483646 w 7205"/>
                <a:gd name="T117" fmla="*/ 334375000 h 4373"/>
                <a:gd name="T118" fmla="*/ 2147483646 w 7205"/>
                <a:gd name="T119" fmla="*/ 171875000 h 4373"/>
                <a:gd name="T120" fmla="*/ 2147483646 w 7205"/>
                <a:gd name="T121" fmla="*/ 3906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5"/>
                <a:gd name="T184" fmla="*/ 0 h 4373"/>
                <a:gd name="T185" fmla="*/ 7205 w 7205"/>
                <a:gd name="T186" fmla="*/ 4373 h 43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7" name="Shape 597">
              <a:extLst>
                <a:ext uri="{FF2B5EF4-FFF2-40B4-BE49-F238E27FC236}">
                  <a16:creationId xmlns:a16="http://schemas.microsoft.com/office/drawing/2014/main" id="{529C188D-59C4-45D8-A4E7-7B2AD795DEF6}"/>
                </a:ext>
              </a:extLst>
            </p:cNvPr>
            <p:cNvSpPr>
              <a:spLocks noChangeArrowheads="1"/>
            </p:cNvSpPr>
            <p:nvPr/>
          </p:nvSpPr>
          <p:spPr bwMode="auto">
            <a:xfrm>
              <a:off x="5461575" y="5316900"/>
              <a:ext cx="89175" cy="159975"/>
            </a:xfrm>
            <a:custGeom>
              <a:avLst/>
              <a:gdLst>
                <a:gd name="T0" fmla="*/ 582421875 w 3567"/>
                <a:gd name="T1" fmla="*/ 0 h 6399"/>
                <a:gd name="T2" fmla="*/ 544140625 w 3567"/>
                <a:gd name="T3" fmla="*/ 1116406250 h 6399"/>
                <a:gd name="T4" fmla="*/ 467968750 w 3567"/>
                <a:gd name="T5" fmla="*/ 1135546875 h 6399"/>
                <a:gd name="T6" fmla="*/ 391406250 w 3567"/>
                <a:gd name="T7" fmla="*/ 1173437500 h 6399"/>
                <a:gd name="T8" fmla="*/ 315234375 w 3567"/>
                <a:gd name="T9" fmla="*/ 1211718750 h 6399"/>
                <a:gd name="T10" fmla="*/ 248437500 w 3567"/>
                <a:gd name="T11" fmla="*/ 1259375000 h 6399"/>
                <a:gd name="T12" fmla="*/ 191015625 w 3567"/>
                <a:gd name="T13" fmla="*/ 1307031250 h 6399"/>
                <a:gd name="T14" fmla="*/ 153125000 w 3567"/>
                <a:gd name="T15" fmla="*/ 1364453125 h 6399"/>
                <a:gd name="T16" fmla="*/ 105078125 w 3567"/>
                <a:gd name="T17" fmla="*/ 1421484375 h 6399"/>
                <a:gd name="T18" fmla="*/ 76562500 w 3567"/>
                <a:gd name="T19" fmla="*/ 1478906250 h 6399"/>
                <a:gd name="T20" fmla="*/ 48046875 w 3567"/>
                <a:gd name="T21" fmla="*/ 1535937500 h 6399"/>
                <a:gd name="T22" fmla="*/ 28906250 w 3567"/>
                <a:gd name="T23" fmla="*/ 1602734375 h 6399"/>
                <a:gd name="T24" fmla="*/ 9765625 w 3567"/>
                <a:gd name="T25" fmla="*/ 1669531250 h 6399"/>
                <a:gd name="T26" fmla="*/ 390625 w 3567"/>
                <a:gd name="T27" fmla="*/ 1736328125 h 6399"/>
                <a:gd name="T28" fmla="*/ 390625 w 3567"/>
                <a:gd name="T29" fmla="*/ 1803125000 h 6399"/>
                <a:gd name="T30" fmla="*/ 390625 w 3567"/>
                <a:gd name="T31" fmla="*/ 1869921875 h 6399"/>
                <a:gd name="T32" fmla="*/ 9765625 w 3567"/>
                <a:gd name="T33" fmla="*/ 1936718750 h 6399"/>
                <a:gd name="T34" fmla="*/ 28906250 w 3567"/>
                <a:gd name="T35" fmla="*/ 2003515625 h 6399"/>
                <a:gd name="T36" fmla="*/ 48046875 w 3567"/>
                <a:gd name="T37" fmla="*/ 2060937500 h 6399"/>
                <a:gd name="T38" fmla="*/ 76562500 w 3567"/>
                <a:gd name="T39" fmla="*/ 2127734375 h 6399"/>
                <a:gd name="T40" fmla="*/ 114843750 w 3567"/>
                <a:gd name="T41" fmla="*/ 2147483646 h 6399"/>
                <a:gd name="T42" fmla="*/ 162500000 w 3567"/>
                <a:gd name="T43" fmla="*/ 2147483646 h 6399"/>
                <a:gd name="T44" fmla="*/ 210156250 w 3567"/>
                <a:gd name="T45" fmla="*/ 2147483646 h 6399"/>
                <a:gd name="T46" fmla="*/ 257812500 w 3567"/>
                <a:gd name="T47" fmla="*/ 2147483646 h 6399"/>
                <a:gd name="T48" fmla="*/ 315234375 w 3567"/>
                <a:gd name="T49" fmla="*/ 2147483646 h 6399"/>
                <a:gd name="T50" fmla="*/ 372265625 w 3567"/>
                <a:gd name="T51" fmla="*/ 2147483646 h 6399"/>
                <a:gd name="T52" fmla="*/ 439062500 w 3567"/>
                <a:gd name="T53" fmla="*/ 2147483646 h 6399"/>
                <a:gd name="T54" fmla="*/ 496484375 w 3567"/>
                <a:gd name="T55" fmla="*/ 2147483646 h 6399"/>
                <a:gd name="T56" fmla="*/ 563281250 w 3567"/>
                <a:gd name="T57" fmla="*/ 2147483646 h 6399"/>
                <a:gd name="T58" fmla="*/ 630078125 w 3567"/>
                <a:gd name="T59" fmla="*/ 2147483646 h 6399"/>
                <a:gd name="T60" fmla="*/ 696875000 w 3567"/>
                <a:gd name="T61" fmla="*/ 2147483646 h 6399"/>
                <a:gd name="T62" fmla="*/ 763671875 w 3567"/>
                <a:gd name="T63" fmla="*/ 2147483646 h 6399"/>
                <a:gd name="T64" fmla="*/ 830468750 w 3567"/>
                <a:gd name="T65" fmla="*/ 2147483646 h 6399"/>
                <a:gd name="T66" fmla="*/ 897265625 w 3567"/>
                <a:gd name="T67" fmla="*/ 2147483646 h 6399"/>
                <a:gd name="T68" fmla="*/ 964062500 w 3567"/>
                <a:gd name="T69" fmla="*/ 2147483646 h 6399"/>
                <a:gd name="T70" fmla="*/ 1021093750 w 3567"/>
                <a:gd name="T71" fmla="*/ 2147483646 h 6399"/>
                <a:gd name="T72" fmla="*/ 1087890625 w 3567"/>
                <a:gd name="T73" fmla="*/ 2147483646 h 6399"/>
                <a:gd name="T74" fmla="*/ 1145312500 w 3567"/>
                <a:gd name="T75" fmla="*/ 2147483646 h 6399"/>
                <a:gd name="T76" fmla="*/ 1192968750 w 3567"/>
                <a:gd name="T77" fmla="*/ 2147483646 h 6399"/>
                <a:gd name="T78" fmla="*/ 1240625000 w 3567"/>
                <a:gd name="T79" fmla="*/ 2147483646 h 6399"/>
                <a:gd name="T80" fmla="*/ 1278515625 w 3567"/>
                <a:gd name="T81" fmla="*/ 2147483646 h 6399"/>
                <a:gd name="T82" fmla="*/ 1316796875 w 3567"/>
                <a:gd name="T83" fmla="*/ 2117968750 h 6399"/>
                <a:gd name="T84" fmla="*/ 1345312500 w 3567"/>
                <a:gd name="T85" fmla="*/ 2060937500 h 6399"/>
                <a:gd name="T86" fmla="*/ 1364453125 w 3567"/>
                <a:gd name="T87" fmla="*/ 1994140625 h 6399"/>
                <a:gd name="T88" fmla="*/ 1383593750 w 3567"/>
                <a:gd name="T89" fmla="*/ 1927343750 h 6399"/>
                <a:gd name="T90" fmla="*/ 1393359375 w 3567"/>
                <a:gd name="T91" fmla="*/ 1860546875 h 6399"/>
                <a:gd name="T92" fmla="*/ 1393359375 w 3567"/>
                <a:gd name="T93" fmla="*/ 1793750000 h 6399"/>
                <a:gd name="T94" fmla="*/ 1393359375 w 3567"/>
                <a:gd name="T95" fmla="*/ 1726953125 h 6399"/>
                <a:gd name="T96" fmla="*/ 1383593750 w 3567"/>
                <a:gd name="T97" fmla="*/ 1660156250 h 6399"/>
                <a:gd name="T98" fmla="*/ 1364453125 w 3567"/>
                <a:gd name="T99" fmla="*/ 1593359375 h 6399"/>
                <a:gd name="T100" fmla="*/ 1335937500 w 3567"/>
                <a:gd name="T101" fmla="*/ 1526562500 h 6399"/>
                <a:gd name="T102" fmla="*/ 1307421875 w 3567"/>
                <a:gd name="T103" fmla="*/ 1469140625 h 6399"/>
                <a:gd name="T104" fmla="*/ 1278515625 w 3567"/>
                <a:gd name="T105" fmla="*/ 1412109375 h 6399"/>
                <a:gd name="T106" fmla="*/ 1230859375 w 3567"/>
                <a:gd name="T107" fmla="*/ 1354687500 h 6399"/>
                <a:gd name="T108" fmla="*/ 1164062500 w 3567"/>
                <a:gd name="T109" fmla="*/ 1278515625 h 6399"/>
                <a:gd name="T110" fmla="*/ 1078515625 w 3567"/>
                <a:gd name="T111" fmla="*/ 1211718750 h 6399"/>
                <a:gd name="T112" fmla="*/ 992578125 w 3567"/>
                <a:gd name="T113" fmla="*/ 1164062500 h 6399"/>
                <a:gd name="T114" fmla="*/ 906640625 w 3567"/>
                <a:gd name="T115" fmla="*/ 1135546875 h 6399"/>
                <a:gd name="T116" fmla="*/ 944921875 w 3567"/>
                <a:gd name="T117" fmla="*/ 9765625 h 6399"/>
                <a:gd name="T118" fmla="*/ 830468750 w 3567"/>
                <a:gd name="T119" fmla="*/ 19140625 h 6399"/>
                <a:gd name="T120" fmla="*/ 706250000 w 3567"/>
                <a:gd name="T121" fmla="*/ 9765625 h 6399"/>
                <a:gd name="T122" fmla="*/ 582421875 w 3567"/>
                <a:gd name="T123" fmla="*/ 0 h 63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7"/>
                <a:gd name="T187" fmla="*/ 0 h 6399"/>
                <a:gd name="T188" fmla="*/ 3567 w 3567"/>
                <a:gd name="T189" fmla="*/ 6399 h 6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8" name="Shape 598">
              <a:extLst>
                <a:ext uri="{FF2B5EF4-FFF2-40B4-BE49-F238E27FC236}">
                  <a16:creationId xmlns:a16="http://schemas.microsoft.com/office/drawing/2014/main" id="{AE237040-F656-4E4A-8131-07E622B337BA}"/>
                </a:ext>
              </a:extLst>
            </p:cNvPr>
            <p:cNvSpPr>
              <a:spLocks noChangeArrowheads="1"/>
            </p:cNvSpPr>
            <p:nvPr/>
          </p:nvSpPr>
          <p:spPr bwMode="auto">
            <a:xfrm>
              <a:off x="5619100" y="5194175"/>
              <a:ext cx="161850" cy="89775"/>
            </a:xfrm>
            <a:custGeom>
              <a:avLst/>
              <a:gdLst>
                <a:gd name="T0" fmla="*/ 1793750000 w 6474"/>
                <a:gd name="T1" fmla="*/ 0 h 3591"/>
                <a:gd name="T2" fmla="*/ 1727343750 w 6474"/>
                <a:gd name="T3" fmla="*/ 9765625 h 3591"/>
                <a:gd name="T4" fmla="*/ 1660546875 w 6474"/>
                <a:gd name="T5" fmla="*/ 28515625 h 3591"/>
                <a:gd name="T6" fmla="*/ 1593750000 w 6474"/>
                <a:gd name="T7" fmla="*/ 47656250 h 3591"/>
                <a:gd name="T8" fmla="*/ 1517187500 w 6474"/>
                <a:gd name="T9" fmla="*/ 76562500 h 3591"/>
                <a:gd name="T10" fmla="*/ 1450390625 w 6474"/>
                <a:gd name="T11" fmla="*/ 114453125 h 3591"/>
                <a:gd name="T12" fmla="*/ 1393359375 w 6474"/>
                <a:gd name="T13" fmla="*/ 152734375 h 3591"/>
                <a:gd name="T14" fmla="*/ 1335937500 w 6474"/>
                <a:gd name="T15" fmla="*/ 200390625 h 3591"/>
                <a:gd name="T16" fmla="*/ 1288281250 w 6474"/>
                <a:gd name="T17" fmla="*/ 257812500 h 3591"/>
                <a:gd name="T18" fmla="*/ 1250000000 w 6474"/>
                <a:gd name="T19" fmla="*/ 314843750 h 3591"/>
                <a:gd name="T20" fmla="*/ 1212109375 w 6474"/>
                <a:gd name="T21" fmla="*/ 372265625 h 3591"/>
                <a:gd name="T22" fmla="*/ 1183203125 w 6474"/>
                <a:gd name="T23" fmla="*/ 439062500 h 3591"/>
                <a:gd name="T24" fmla="*/ 38671875 w 6474"/>
                <a:gd name="T25" fmla="*/ 295703125 h 3591"/>
                <a:gd name="T26" fmla="*/ 28906250 w 6474"/>
                <a:gd name="T27" fmla="*/ 476953125 h 3591"/>
                <a:gd name="T28" fmla="*/ 390625 w 6474"/>
                <a:gd name="T29" fmla="*/ 648828125 h 3591"/>
                <a:gd name="T30" fmla="*/ 1135546875 w 6474"/>
                <a:gd name="T31" fmla="*/ 791796875 h 3591"/>
                <a:gd name="T32" fmla="*/ 1145312500 w 6474"/>
                <a:gd name="T33" fmla="*/ 868359375 h 3591"/>
                <a:gd name="T34" fmla="*/ 1173828125 w 6474"/>
                <a:gd name="T35" fmla="*/ 944531250 h 3591"/>
                <a:gd name="T36" fmla="*/ 1202343750 w 6474"/>
                <a:gd name="T37" fmla="*/ 1001953125 h 3591"/>
                <a:gd name="T38" fmla="*/ 1231250000 w 6474"/>
                <a:gd name="T39" fmla="*/ 1068750000 h 3591"/>
                <a:gd name="T40" fmla="*/ 1269140625 w 6474"/>
                <a:gd name="T41" fmla="*/ 1125781250 h 3591"/>
                <a:gd name="T42" fmla="*/ 1316796875 w 6474"/>
                <a:gd name="T43" fmla="*/ 1173437500 h 3591"/>
                <a:gd name="T44" fmla="*/ 1364453125 w 6474"/>
                <a:gd name="T45" fmla="*/ 1221093750 h 3591"/>
                <a:gd name="T46" fmla="*/ 1412500000 w 6474"/>
                <a:gd name="T47" fmla="*/ 1268750000 h 3591"/>
                <a:gd name="T48" fmla="*/ 1469531250 w 6474"/>
                <a:gd name="T49" fmla="*/ 1307031250 h 3591"/>
                <a:gd name="T50" fmla="*/ 1526953125 w 6474"/>
                <a:gd name="T51" fmla="*/ 1335546875 h 3591"/>
                <a:gd name="T52" fmla="*/ 1593750000 w 6474"/>
                <a:gd name="T53" fmla="*/ 1364453125 h 3591"/>
                <a:gd name="T54" fmla="*/ 1660546875 w 6474"/>
                <a:gd name="T55" fmla="*/ 1383203125 h 3591"/>
                <a:gd name="T56" fmla="*/ 1727343750 w 6474"/>
                <a:gd name="T57" fmla="*/ 1392968750 h 3591"/>
                <a:gd name="T58" fmla="*/ 1793750000 w 6474"/>
                <a:gd name="T59" fmla="*/ 1402343750 h 3591"/>
                <a:gd name="T60" fmla="*/ 1860546875 w 6474"/>
                <a:gd name="T61" fmla="*/ 1402343750 h 3591"/>
                <a:gd name="T62" fmla="*/ 1927343750 w 6474"/>
                <a:gd name="T63" fmla="*/ 1392968750 h 3591"/>
                <a:gd name="T64" fmla="*/ 1994140625 w 6474"/>
                <a:gd name="T65" fmla="*/ 1383203125 h 3591"/>
                <a:gd name="T66" fmla="*/ 2060937500 w 6474"/>
                <a:gd name="T67" fmla="*/ 1354687500 h 3591"/>
                <a:gd name="T68" fmla="*/ 2127734375 w 6474"/>
                <a:gd name="T69" fmla="*/ 1335546875 h 3591"/>
                <a:gd name="T70" fmla="*/ 2147483646 w 6474"/>
                <a:gd name="T71" fmla="*/ 1297656250 h 3591"/>
                <a:gd name="T72" fmla="*/ 2147483646 w 6474"/>
                <a:gd name="T73" fmla="*/ 1259375000 h 3591"/>
                <a:gd name="T74" fmla="*/ 2147483646 w 6474"/>
                <a:gd name="T75" fmla="*/ 1211718750 h 3591"/>
                <a:gd name="T76" fmla="*/ 2147483646 w 6474"/>
                <a:gd name="T77" fmla="*/ 1164062500 h 3591"/>
                <a:gd name="T78" fmla="*/ 2147483646 w 6474"/>
                <a:gd name="T79" fmla="*/ 1116406250 h 3591"/>
                <a:gd name="T80" fmla="*/ 2147483646 w 6474"/>
                <a:gd name="T81" fmla="*/ 1058984375 h 3591"/>
                <a:gd name="T82" fmla="*/ 2147483646 w 6474"/>
                <a:gd name="T83" fmla="*/ 1001953125 h 3591"/>
                <a:gd name="T84" fmla="*/ 2147483646 w 6474"/>
                <a:gd name="T85" fmla="*/ 935156250 h 3591"/>
                <a:gd name="T86" fmla="*/ 2147483646 w 6474"/>
                <a:gd name="T87" fmla="*/ 868359375 h 3591"/>
                <a:gd name="T88" fmla="*/ 2147483646 w 6474"/>
                <a:gd name="T89" fmla="*/ 810937500 h 3591"/>
                <a:gd name="T90" fmla="*/ 2147483646 w 6474"/>
                <a:gd name="T91" fmla="*/ 734765625 h 3591"/>
                <a:gd name="T92" fmla="*/ 2147483646 w 6474"/>
                <a:gd name="T93" fmla="*/ 667968750 h 3591"/>
                <a:gd name="T94" fmla="*/ 2147483646 w 6474"/>
                <a:gd name="T95" fmla="*/ 601171875 h 3591"/>
                <a:gd name="T96" fmla="*/ 2147483646 w 6474"/>
                <a:gd name="T97" fmla="*/ 534375000 h 3591"/>
                <a:gd name="T98" fmla="*/ 2147483646 w 6474"/>
                <a:gd name="T99" fmla="*/ 467578125 h 3591"/>
                <a:gd name="T100" fmla="*/ 2147483646 w 6474"/>
                <a:gd name="T101" fmla="*/ 400781250 h 3591"/>
                <a:gd name="T102" fmla="*/ 2147483646 w 6474"/>
                <a:gd name="T103" fmla="*/ 333984375 h 3591"/>
                <a:gd name="T104" fmla="*/ 2147483646 w 6474"/>
                <a:gd name="T105" fmla="*/ 276562500 h 3591"/>
                <a:gd name="T106" fmla="*/ 2147483646 w 6474"/>
                <a:gd name="T107" fmla="*/ 228906250 h 3591"/>
                <a:gd name="T108" fmla="*/ 2147483646 w 6474"/>
                <a:gd name="T109" fmla="*/ 181250000 h 3591"/>
                <a:gd name="T110" fmla="*/ 2147483646 w 6474"/>
                <a:gd name="T111" fmla="*/ 133593750 h 3591"/>
                <a:gd name="T112" fmla="*/ 2147483646 w 6474"/>
                <a:gd name="T113" fmla="*/ 105078125 h 3591"/>
                <a:gd name="T114" fmla="*/ 2127734375 w 6474"/>
                <a:gd name="T115" fmla="*/ 66796875 h 3591"/>
                <a:gd name="T116" fmla="*/ 2060937500 w 6474"/>
                <a:gd name="T117" fmla="*/ 47656250 h 3591"/>
                <a:gd name="T118" fmla="*/ 1994140625 w 6474"/>
                <a:gd name="T119" fmla="*/ 28515625 h 3591"/>
                <a:gd name="T120" fmla="*/ 1927343750 w 6474"/>
                <a:gd name="T121" fmla="*/ 9765625 h 3591"/>
                <a:gd name="T122" fmla="*/ 1860546875 w 6474"/>
                <a:gd name="T123" fmla="*/ 9765625 h 3591"/>
                <a:gd name="T124" fmla="*/ 17937500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74"/>
                <a:gd name="T190" fmla="*/ 0 h 3591"/>
                <a:gd name="T191" fmla="*/ 6474 w 6474"/>
                <a:gd name="T192" fmla="*/ 3591 h 35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9" name="Shape 599">
              <a:extLst>
                <a:ext uri="{FF2B5EF4-FFF2-40B4-BE49-F238E27FC236}">
                  <a16:creationId xmlns:a16="http://schemas.microsoft.com/office/drawing/2014/main" id="{7B7F65D6-91C7-484B-B07A-18FD59601E60}"/>
                </a:ext>
              </a:extLst>
            </p:cNvPr>
            <p:cNvSpPr>
              <a:spLocks noChangeArrowheads="1"/>
            </p:cNvSpPr>
            <p:nvPr/>
          </p:nvSpPr>
          <p:spPr bwMode="auto">
            <a:xfrm>
              <a:off x="5420075" y="5116000"/>
              <a:ext cx="189300" cy="189925"/>
            </a:xfrm>
            <a:custGeom>
              <a:avLst/>
              <a:gdLst>
                <a:gd name="T0" fmla="*/ 1326171875 w 7572"/>
                <a:gd name="T1" fmla="*/ 9765625 h 7597"/>
                <a:gd name="T2" fmla="*/ 1039843750 w 7572"/>
                <a:gd name="T3" fmla="*/ 67187500 h 7597"/>
                <a:gd name="T4" fmla="*/ 772656250 w 7572"/>
                <a:gd name="T5" fmla="*/ 181640625 h 7597"/>
                <a:gd name="T6" fmla="*/ 543750000 w 7572"/>
                <a:gd name="T7" fmla="*/ 343750000 h 7597"/>
                <a:gd name="T8" fmla="*/ 343359375 w 7572"/>
                <a:gd name="T9" fmla="*/ 544140625 h 7597"/>
                <a:gd name="T10" fmla="*/ 181250000 w 7572"/>
                <a:gd name="T11" fmla="*/ 773046875 h 7597"/>
                <a:gd name="T12" fmla="*/ 66796875 w 7572"/>
                <a:gd name="T13" fmla="*/ 1040234375 h 7597"/>
                <a:gd name="T14" fmla="*/ 9375000 w 7572"/>
                <a:gd name="T15" fmla="*/ 1335937500 h 7597"/>
                <a:gd name="T16" fmla="*/ 9375000 w 7572"/>
                <a:gd name="T17" fmla="*/ 1631640625 h 7597"/>
                <a:gd name="T18" fmla="*/ 66796875 w 7572"/>
                <a:gd name="T19" fmla="*/ 1927343750 h 7597"/>
                <a:gd name="T20" fmla="*/ 181250000 w 7572"/>
                <a:gd name="T21" fmla="*/ 2147483646 h 7597"/>
                <a:gd name="T22" fmla="*/ 343359375 w 7572"/>
                <a:gd name="T23" fmla="*/ 2147483646 h 7597"/>
                <a:gd name="T24" fmla="*/ 543750000 w 7572"/>
                <a:gd name="T25" fmla="*/ 2147483646 h 7597"/>
                <a:gd name="T26" fmla="*/ 772656250 w 7572"/>
                <a:gd name="T27" fmla="*/ 2147483646 h 7597"/>
                <a:gd name="T28" fmla="*/ 1039843750 w 7572"/>
                <a:gd name="T29" fmla="*/ 2147483646 h 7597"/>
                <a:gd name="T30" fmla="*/ 1326171875 w 7572"/>
                <a:gd name="T31" fmla="*/ 2147483646 h 7597"/>
                <a:gd name="T32" fmla="*/ 1631250000 w 7572"/>
                <a:gd name="T33" fmla="*/ 2147483646 h 7597"/>
                <a:gd name="T34" fmla="*/ 1917578125 w 7572"/>
                <a:gd name="T35" fmla="*/ 2147483646 h 7597"/>
                <a:gd name="T36" fmla="*/ 2147483646 w 7572"/>
                <a:gd name="T37" fmla="*/ 2147483646 h 7597"/>
                <a:gd name="T38" fmla="*/ 2147483646 w 7572"/>
                <a:gd name="T39" fmla="*/ 2147483646 h 7597"/>
                <a:gd name="T40" fmla="*/ 2147483646 w 7572"/>
                <a:gd name="T41" fmla="*/ 2147483646 h 7597"/>
                <a:gd name="T42" fmla="*/ 2147483646 w 7572"/>
                <a:gd name="T43" fmla="*/ 2147483646 h 7597"/>
                <a:gd name="T44" fmla="*/ 2147483646 w 7572"/>
                <a:gd name="T45" fmla="*/ 1927343750 h 7597"/>
                <a:gd name="T46" fmla="*/ 2147483646 w 7572"/>
                <a:gd name="T47" fmla="*/ 1631640625 h 7597"/>
                <a:gd name="T48" fmla="*/ 2147483646 w 7572"/>
                <a:gd name="T49" fmla="*/ 1335937500 h 7597"/>
                <a:gd name="T50" fmla="*/ 2147483646 w 7572"/>
                <a:gd name="T51" fmla="*/ 1040234375 h 7597"/>
                <a:gd name="T52" fmla="*/ 2147483646 w 7572"/>
                <a:gd name="T53" fmla="*/ 773046875 h 7597"/>
                <a:gd name="T54" fmla="*/ 2147483646 w 7572"/>
                <a:gd name="T55" fmla="*/ 544140625 h 7597"/>
                <a:gd name="T56" fmla="*/ 2147483646 w 7572"/>
                <a:gd name="T57" fmla="*/ 343750000 h 7597"/>
                <a:gd name="T58" fmla="*/ 2147483646 w 7572"/>
                <a:gd name="T59" fmla="*/ 181640625 h 7597"/>
                <a:gd name="T60" fmla="*/ 1917578125 w 7572"/>
                <a:gd name="T61" fmla="*/ 67187500 h 7597"/>
                <a:gd name="T62" fmla="*/ 1631250000 w 7572"/>
                <a:gd name="T63" fmla="*/ 9765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72"/>
                <a:gd name="T97" fmla="*/ 0 h 7597"/>
                <a:gd name="T98" fmla="*/ 7572 w 7572"/>
                <a:gd name="T99" fmla="*/ 7597 h 75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sp>
        <p:nvSpPr>
          <p:cNvPr id="60" name="Shape 401">
            <a:extLst>
              <a:ext uri="{FF2B5EF4-FFF2-40B4-BE49-F238E27FC236}">
                <a16:creationId xmlns:a16="http://schemas.microsoft.com/office/drawing/2014/main" id="{3FBDFD20-F2BF-4137-824D-D945C8BC51F7}"/>
              </a:ext>
            </a:extLst>
          </p:cNvPr>
          <p:cNvSpPr>
            <a:spLocks noChangeArrowheads="1"/>
          </p:cNvSpPr>
          <p:nvPr/>
        </p:nvSpPr>
        <p:spPr bwMode="auto">
          <a:xfrm>
            <a:off x="788988" y="3638550"/>
            <a:ext cx="250825" cy="239713"/>
          </a:xfrm>
          <a:custGeom>
            <a:avLst/>
            <a:gdLst>
              <a:gd name="T0" fmla="*/ 2147483646 w 15144"/>
              <a:gd name="T1" fmla="*/ 2147483646 h 14460"/>
              <a:gd name="T2" fmla="*/ 2147483646 w 15144"/>
              <a:gd name="T3" fmla="*/ 2147483646 h 14460"/>
              <a:gd name="T4" fmla="*/ 2147483646 w 15144"/>
              <a:gd name="T5" fmla="*/ 2147483646 h 14460"/>
              <a:gd name="T6" fmla="*/ 2147483646 w 15144"/>
              <a:gd name="T7" fmla="*/ 2147483646 h 14460"/>
              <a:gd name="T8" fmla="*/ 2147483646 w 15144"/>
              <a:gd name="T9" fmla="*/ 2147483646 h 14460"/>
              <a:gd name="T10" fmla="*/ 2147483646 w 15144"/>
              <a:gd name="T11" fmla="*/ 2147483646 h 14460"/>
              <a:gd name="T12" fmla="*/ 2147483646 w 15144"/>
              <a:gd name="T13" fmla="*/ 2147483646 h 14460"/>
              <a:gd name="T14" fmla="*/ 2147483646 w 15144"/>
              <a:gd name="T15" fmla="*/ 2147483646 h 14460"/>
              <a:gd name="T16" fmla="*/ 2147483646 w 15144"/>
              <a:gd name="T17" fmla="*/ 2147483646 h 14460"/>
              <a:gd name="T18" fmla="*/ 2147483646 w 15144"/>
              <a:gd name="T19" fmla="*/ 2147483646 h 14460"/>
              <a:gd name="T20" fmla="*/ 2147483646 w 15144"/>
              <a:gd name="T21" fmla="*/ 2147483646 h 14460"/>
              <a:gd name="T22" fmla="*/ 2147483646 w 15144"/>
              <a:gd name="T23" fmla="*/ 2147483646 h 14460"/>
              <a:gd name="T24" fmla="*/ 2147483646 w 15144"/>
              <a:gd name="T25" fmla="*/ 2147483646 h 14460"/>
              <a:gd name="T26" fmla="*/ 2147483646 w 15144"/>
              <a:gd name="T27" fmla="*/ 2147483646 h 14460"/>
              <a:gd name="T28" fmla="*/ 2147483646 w 15144"/>
              <a:gd name="T29" fmla="*/ 2147483646 h 14460"/>
              <a:gd name="T30" fmla="*/ 2147483646 w 15144"/>
              <a:gd name="T31" fmla="*/ 2147483646 h 14460"/>
              <a:gd name="T32" fmla="*/ 2147483646 w 15144"/>
              <a:gd name="T33" fmla="*/ 2147483646 h 14460"/>
              <a:gd name="T34" fmla="*/ 2147483646 w 15144"/>
              <a:gd name="T35" fmla="*/ 2147483646 h 14460"/>
              <a:gd name="T36" fmla="*/ 2147483646 w 15144"/>
              <a:gd name="T37" fmla="*/ 2147483646 h 14460"/>
              <a:gd name="T38" fmla="*/ 2147483646 w 15144"/>
              <a:gd name="T39" fmla="*/ 2147483646 h 14460"/>
              <a:gd name="T40" fmla="*/ 2147483646 w 15144"/>
              <a:gd name="T41" fmla="*/ 2147483646 h 14460"/>
              <a:gd name="T42" fmla="*/ 2147483646 w 15144"/>
              <a:gd name="T43" fmla="*/ 2147483646 h 14460"/>
              <a:gd name="T44" fmla="*/ 2147483646 w 15144"/>
              <a:gd name="T45" fmla="*/ 2147483646 h 14460"/>
              <a:gd name="T46" fmla="*/ 2147483646 w 15144"/>
              <a:gd name="T47" fmla="*/ 2147483646 h 14460"/>
              <a:gd name="T48" fmla="*/ 2147483646 w 15144"/>
              <a:gd name="T49" fmla="*/ 2147483646 h 14460"/>
              <a:gd name="T50" fmla="*/ 2147483646 w 15144"/>
              <a:gd name="T51" fmla="*/ 2147483646 h 14460"/>
              <a:gd name="T52" fmla="*/ 2147483646 w 15144"/>
              <a:gd name="T53" fmla="*/ 2147483646 h 14460"/>
              <a:gd name="T54" fmla="*/ 2147483646 w 15144"/>
              <a:gd name="T55" fmla="*/ 2147483646 h 14460"/>
              <a:gd name="T56" fmla="*/ 2147483646 w 15144"/>
              <a:gd name="T57" fmla="*/ 2147483646 h 14460"/>
              <a:gd name="T58" fmla="*/ 2147483646 w 15144"/>
              <a:gd name="T59" fmla="*/ 2147483646 h 14460"/>
              <a:gd name="T60" fmla="*/ 2147483646 w 15144"/>
              <a:gd name="T61" fmla="*/ 2147483646 h 14460"/>
              <a:gd name="T62" fmla="*/ 2147483646 w 15144"/>
              <a:gd name="T63" fmla="*/ 2147483646 h 14460"/>
              <a:gd name="T64" fmla="*/ 2147483646 w 15144"/>
              <a:gd name="T65" fmla="*/ 2147483646 h 14460"/>
              <a:gd name="T66" fmla="*/ 2147483646 w 15144"/>
              <a:gd name="T67" fmla="*/ 2147483646 h 14460"/>
              <a:gd name="T68" fmla="*/ 2147483646 w 15144"/>
              <a:gd name="T69" fmla="*/ 2147483646 h 14460"/>
              <a:gd name="T70" fmla="*/ 2147483646 w 15144"/>
              <a:gd name="T71" fmla="*/ 2147483646 h 14460"/>
              <a:gd name="T72" fmla="*/ 2147483646 w 15144"/>
              <a:gd name="T73" fmla="*/ 2147483646 h 14460"/>
              <a:gd name="T74" fmla="*/ 2147483646 w 15144"/>
              <a:gd name="T75" fmla="*/ 2147483646 h 14460"/>
              <a:gd name="T76" fmla="*/ 2147483646 w 15144"/>
              <a:gd name="T77" fmla="*/ 2147483646 h 14460"/>
              <a:gd name="T78" fmla="*/ 2147483646 w 15144"/>
              <a:gd name="T79" fmla="*/ 2147483646 h 14460"/>
              <a:gd name="T80" fmla="*/ 2147483646 w 15144"/>
              <a:gd name="T81" fmla="*/ 2147483646 h 14460"/>
              <a:gd name="T82" fmla="*/ 2147483646 w 15144"/>
              <a:gd name="T83" fmla="*/ 2147483646 h 14460"/>
              <a:gd name="T84" fmla="*/ 2147483646 w 15144"/>
              <a:gd name="T85" fmla="*/ 2147483646 h 14460"/>
              <a:gd name="T86" fmla="*/ 2147483646 w 15144"/>
              <a:gd name="T87" fmla="*/ 2147483646 h 14460"/>
              <a:gd name="T88" fmla="*/ 2147483646 w 15144"/>
              <a:gd name="T89" fmla="*/ 2147483646 h 144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144"/>
              <a:gd name="T136" fmla="*/ 0 h 14460"/>
              <a:gd name="T137" fmla="*/ 15144 w 15144"/>
              <a:gd name="T138" fmla="*/ 14460 h 144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a:extLst/>
        </p:spPr>
        <p:txBody>
          <a:bodyPr lIns="91425" tIns="91425" rIns="91425" bIns="91425" anchor="ctr"/>
          <a:lstStyle/>
          <a:p>
            <a:endParaRPr lang="es-ES"/>
          </a:p>
        </p:txBody>
      </p:sp>
      <p:sp>
        <p:nvSpPr>
          <p:cNvPr id="64" name="1 CuadroTexto">
            <a:extLst>
              <a:ext uri="{FF2B5EF4-FFF2-40B4-BE49-F238E27FC236}">
                <a16:creationId xmlns:a16="http://schemas.microsoft.com/office/drawing/2014/main" id="{298A5EBA-82A7-4362-96FD-0137D759FD5B}"/>
              </a:ext>
            </a:extLst>
          </p:cNvPr>
          <p:cNvSpPr txBox="1">
            <a:spLocks noChangeArrowheads="1"/>
          </p:cNvSpPr>
          <p:nvPr/>
        </p:nvSpPr>
        <p:spPr bwMode="auto">
          <a:xfrm>
            <a:off x="4411662" y="6092027"/>
            <a:ext cx="542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a:solidFill>
                  <a:schemeClr val="bg1"/>
                </a:solidFill>
                <a:latin typeface="Roboto Thin"/>
              </a:rPr>
              <a:t>4</a:t>
            </a:r>
            <a:endParaRPr lang="es-ES" sz="4400" b="1">
              <a:solidFill>
                <a:schemeClr val="bg1"/>
              </a:solidFill>
              <a:latin typeface="Roboto Thin"/>
            </a:endParaRPr>
          </a:p>
        </p:txBody>
      </p:sp>
      <p:sp>
        <p:nvSpPr>
          <p:cNvPr id="65" name="1 CuadroTexto">
            <a:extLst>
              <a:ext uri="{FF2B5EF4-FFF2-40B4-BE49-F238E27FC236}">
                <a16:creationId xmlns:a16="http://schemas.microsoft.com/office/drawing/2014/main" id="{172B1E15-2DE4-4432-9826-EA6E89272E70}"/>
              </a:ext>
            </a:extLst>
          </p:cNvPr>
          <p:cNvSpPr txBox="1">
            <a:spLocks noChangeArrowheads="1"/>
          </p:cNvSpPr>
          <p:nvPr/>
        </p:nvSpPr>
        <p:spPr bwMode="auto">
          <a:xfrm>
            <a:off x="2945202" y="3435413"/>
            <a:ext cx="59428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dirty="0">
                <a:solidFill>
                  <a:schemeClr val="bg1"/>
                </a:solidFill>
                <a:latin typeface="Roboto Thin"/>
              </a:rPr>
              <a:t>2</a:t>
            </a:r>
            <a:endParaRPr lang="es-ES" sz="4400" b="1" dirty="0">
              <a:solidFill>
                <a:schemeClr val="bg1"/>
              </a:solidFill>
              <a:latin typeface="Roboto Thin"/>
            </a:endParaRPr>
          </a:p>
        </p:txBody>
      </p:sp>
    </p:spTree>
    <p:extLst>
      <p:ext uri="{BB962C8B-B14F-4D97-AF65-F5344CB8AC3E}">
        <p14:creationId xmlns:p14="http://schemas.microsoft.com/office/powerpoint/2010/main" val="100836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A10C944-D223-4851-B827-0771929C5B4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a:solidFill>
                  <a:srgbClr val="002060"/>
                </a:solidFill>
                <a:latin typeface="Century Gothic" panose="020B0502020202020204" pitchFamily="34" charset="0"/>
              </a:rPr>
              <a:t>Peajes Juan Minas y Galapa </a:t>
            </a:r>
          </a:p>
        </p:txBody>
      </p:sp>
      <p:sp>
        <p:nvSpPr>
          <p:cNvPr id="5" name="Freeform 217">
            <a:extLst>
              <a:ext uri="{FF2B5EF4-FFF2-40B4-BE49-F238E27FC236}">
                <a16:creationId xmlns:a16="http://schemas.microsoft.com/office/drawing/2014/main" id="{9BDB03A5-0AA6-456C-AEA0-3D914D2EC991}"/>
              </a:ext>
            </a:extLst>
          </p:cNvPr>
          <p:cNvSpPr>
            <a:spLocks noEditPoints="1"/>
          </p:cNvSpPr>
          <p:nvPr/>
        </p:nvSpPr>
        <p:spPr bwMode="auto">
          <a:xfrm>
            <a:off x="485775" y="4184650"/>
            <a:ext cx="1187450" cy="1187450"/>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91969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S"/>
          </a:p>
        </p:txBody>
      </p:sp>
      <p:sp>
        <p:nvSpPr>
          <p:cNvPr id="6" name="Freeform 217">
            <a:extLst>
              <a:ext uri="{FF2B5EF4-FFF2-40B4-BE49-F238E27FC236}">
                <a16:creationId xmlns:a16="http://schemas.microsoft.com/office/drawing/2014/main" id="{B4F6DA84-4F87-4EC9-A301-3EBE30D64DDB}"/>
              </a:ext>
            </a:extLst>
          </p:cNvPr>
          <p:cNvSpPr>
            <a:spLocks noEditPoints="1"/>
          </p:cNvSpPr>
          <p:nvPr/>
        </p:nvSpPr>
        <p:spPr bwMode="auto">
          <a:xfrm>
            <a:off x="552450" y="3419475"/>
            <a:ext cx="720725" cy="720725"/>
          </a:xfrm>
          <a:custGeom>
            <a:avLst/>
            <a:gdLst>
              <a:gd name="T0" fmla="*/ 365 w 813"/>
              <a:gd name="T1" fmla="*/ 181 h 812"/>
              <a:gd name="T2" fmla="*/ 291 w 813"/>
              <a:gd name="T3" fmla="*/ 209 h 812"/>
              <a:gd name="T4" fmla="*/ 232 w 813"/>
              <a:gd name="T5" fmla="*/ 258 h 812"/>
              <a:gd name="T6" fmla="*/ 192 w 813"/>
              <a:gd name="T7" fmla="*/ 326 h 812"/>
              <a:gd name="T8" fmla="*/ 178 w 813"/>
              <a:gd name="T9" fmla="*/ 406 h 812"/>
              <a:gd name="T10" fmla="*/ 192 w 813"/>
              <a:gd name="T11" fmla="*/ 486 h 812"/>
              <a:gd name="T12" fmla="*/ 232 w 813"/>
              <a:gd name="T13" fmla="*/ 553 h 812"/>
              <a:gd name="T14" fmla="*/ 291 w 813"/>
              <a:gd name="T15" fmla="*/ 604 h 812"/>
              <a:gd name="T16" fmla="*/ 365 w 813"/>
              <a:gd name="T17" fmla="*/ 632 h 812"/>
              <a:gd name="T18" fmla="*/ 448 w 813"/>
              <a:gd name="T19" fmla="*/ 632 h 812"/>
              <a:gd name="T20" fmla="*/ 521 w 813"/>
              <a:gd name="T21" fmla="*/ 604 h 812"/>
              <a:gd name="T22" fmla="*/ 581 w 813"/>
              <a:gd name="T23" fmla="*/ 553 h 812"/>
              <a:gd name="T24" fmla="*/ 621 w 813"/>
              <a:gd name="T25" fmla="*/ 486 h 812"/>
              <a:gd name="T26" fmla="*/ 635 w 813"/>
              <a:gd name="T27" fmla="*/ 406 h 812"/>
              <a:gd name="T28" fmla="*/ 621 w 813"/>
              <a:gd name="T29" fmla="*/ 326 h 812"/>
              <a:gd name="T30" fmla="*/ 581 w 813"/>
              <a:gd name="T31" fmla="*/ 258 h 812"/>
              <a:gd name="T32" fmla="*/ 521 w 813"/>
              <a:gd name="T33" fmla="*/ 209 h 812"/>
              <a:gd name="T34" fmla="*/ 448 w 813"/>
              <a:gd name="T35" fmla="*/ 181 h 812"/>
              <a:gd name="T36" fmla="*/ 355 w 813"/>
              <a:gd name="T37" fmla="*/ 0 h 812"/>
              <a:gd name="T38" fmla="*/ 457 w 813"/>
              <a:gd name="T39" fmla="*/ 80 h 812"/>
              <a:gd name="T40" fmla="*/ 525 w 813"/>
              <a:gd name="T41" fmla="*/ 99 h 812"/>
              <a:gd name="T42" fmla="*/ 653 w 813"/>
              <a:gd name="T43" fmla="*/ 80 h 812"/>
              <a:gd name="T44" fmla="*/ 639 w 813"/>
              <a:gd name="T45" fmla="*/ 173 h 812"/>
              <a:gd name="T46" fmla="*/ 733 w 813"/>
              <a:gd name="T47" fmla="*/ 159 h 812"/>
              <a:gd name="T48" fmla="*/ 714 w 813"/>
              <a:gd name="T49" fmla="*/ 287 h 812"/>
              <a:gd name="T50" fmla="*/ 732 w 813"/>
              <a:gd name="T51" fmla="*/ 355 h 812"/>
              <a:gd name="T52" fmla="*/ 813 w 813"/>
              <a:gd name="T53" fmla="*/ 457 h 812"/>
              <a:gd name="T54" fmla="*/ 726 w 813"/>
              <a:gd name="T55" fmla="*/ 491 h 812"/>
              <a:gd name="T56" fmla="*/ 783 w 813"/>
              <a:gd name="T57" fmla="*/ 565 h 812"/>
              <a:gd name="T58" fmla="*/ 664 w 813"/>
              <a:gd name="T59" fmla="*/ 613 h 812"/>
              <a:gd name="T60" fmla="*/ 613 w 813"/>
              <a:gd name="T61" fmla="*/ 663 h 812"/>
              <a:gd name="T62" fmla="*/ 566 w 813"/>
              <a:gd name="T63" fmla="*/ 783 h 812"/>
              <a:gd name="T64" fmla="*/ 492 w 813"/>
              <a:gd name="T65" fmla="*/ 725 h 812"/>
              <a:gd name="T66" fmla="*/ 457 w 813"/>
              <a:gd name="T67" fmla="*/ 812 h 812"/>
              <a:gd name="T68" fmla="*/ 355 w 813"/>
              <a:gd name="T69" fmla="*/ 732 h 812"/>
              <a:gd name="T70" fmla="*/ 287 w 813"/>
              <a:gd name="T71" fmla="*/ 714 h 812"/>
              <a:gd name="T72" fmla="*/ 160 w 813"/>
              <a:gd name="T73" fmla="*/ 732 h 812"/>
              <a:gd name="T74" fmla="*/ 173 w 813"/>
              <a:gd name="T75" fmla="*/ 639 h 812"/>
              <a:gd name="T76" fmla="*/ 80 w 813"/>
              <a:gd name="T77" fmla="*/ 654 h 812"/>
              <a:gd name="T78" fmla="*/ 98 w 813"/>
              <a:gd name="T79" fmla="*/ 525 h 812"/>
              <a:gd name="T80" fmla="*/ 81 w 813"/>
              <a:gd name="T81" fmla="*/ 457 h 812"/>
              <a:gd name="T82" fmla="*/ 0 w 813"/>
              <a:gd name="T83" fmla="*/ 355 h 812"/>
              <a:gd name="T84" fmla="*/ 88 w 813"/>
              <a:gd name="T85" fmla="*/ 320 h 812"/>
              <a:gd name="T86" fmla="*/ 29 w 813"/>
              <a:gd name="T87" fmla="*/ 247 h 812"/>
              <a:gd name="T88" fmla="*/ 149 w 813"/>
              <a:gd name="T89" fmla="*/ 199 h 812"/>
              <a:gd name="T90" fmla="*/ 199 w 813"/>
              <a:gd name="T91" fmla="*/ 150 h 812"/>
              <a:gd name="T92" fmla="*/ 247 w 813"/>
              <a:gd name="T93" fmla="*/ 29 h 812"/>
              <a:gd name="T94" fmla="*/ 321 w 813"/>
              <a:gd name="T95" fmla="*/ 88 h 812"/>
              <a:gd name="T96" fmla="*/ 355 w 813"/>
              <a:gd name="T97"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chemeClr val="accent2"/>
          </a:solidFill>
          <a:ln w="0">
            <a:noFill/>
            <a:prstDash val="solid"/>
            <a:round/>
            <a:headEnd/>
            <a:tailEnd/>
          </a:ln>
        </p:spPr>
        <p:txBody>
          <a:bodyPr/>
          <a:lstStyle/>
          <a:p>
            <a:pPr eaLnBrk="1" hangingPunct="1">
              <a:defRPr/>
            </a:pPr>
            <a:endParaRPr lang="en-US" dirty="0">
              <a:latin typeface="Roboto Thin"/>
            </a:endParaRPr>
          </a:p>
        </p:txBody>
      </p:sp>
      <p:sp>
        <p:nvSpPr>
          <p:cNvPr id="8" name="Freeform 217">
            <a:extLst>
              <a:ext uri="{FF2B5EF4-FFF2-40B4-BE49-F238E27FC236}">
                <a16:creationId xmlns:a16="http://schemas.microsoft.com/office/drawing/2014/main" id="{B19F6B69-F64B-4202-8C07-2298886469A6}"/>
              </a:ext>
            </a:extLst>
          </p:cNvPr>
          <p:cNvSpPr>
            <a:spLocks noEditPoints="1"/>
          </p:cNvSpPr>
          <p:nvPr/>
        </p:nvSpPr>
        <p:spPr bwMode="auto">
          <a:xfrm>
            <a:off x="1290638" y="3030538"/>
            <a:ext cx="971550" cy="971550"/>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018C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8" name="Freeform 217">
            <a:extLst>
              <a:ext uri="{FF2B5EF4-FFF2-40B4-BE49-F238E27FC236}">
                <a16:creationId xmlns:a16="http://schemas.microsoft.com/office/drawing/2014/main" id="{7BBA4DB2-7CE2-4C49-AD15-3EB57F4B8E8C}"/>
              </a:ext>
            </a:extLst>
          </p:cNvPr>
          <p:cNvSpPr>
            <a:spLocks noEditPoints="1"/>
          </p:cNvSpPr>
          <p:nvPr/>
        </p:nvSpPr>
        <p:spPr bwMode="auto">
          <a:xfrm>
            <a:off x="1095375" y="2357438"/>
            <a:ext cx="720725" cy="720725"/>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006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9" name="Freeform 217">
            <a:extLst>
              <a:ext uri="{FF2B5EF4-FFF2-40B4-BE49-F238E27FC236}">
                <a16:creationId xmlns:a16="http://schemas.microsoft.com/office/drawing/2014/main" id="{91B20EFC-C9C6-4453-821E-1B14BA59EC44}"/>
              </a:ext>
            </a:extLst>
          </p:cNvPr>
          <p:cNvSpPr>
            <a:spLocks noEditPoints="1"/>
          </p:cNvSpPr>
          <p:nvPr/>
        </p:nvSpPr>
        <p:spPr bwMode="auto">
          <a:xfrm>
            <a:off x="246063" y="2579688"/>
            <a:ext cx="828675" cy="828675"/>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018C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20" name="39 Grupo">
            <a:extLst>
              <a:ext uri="{FF2B5EF4-FFF2-40B4-BE49-F238E27FC236}">
                <a16:creationId xmlns:a16="http://schemas.microsoft.com/office/drawing/2014/main" id="{F8982428-5BDF-4338-9784-F978B7F0CF04}"/>
              </a:ext>
            </a:extLst>
          </p:cNvPr>
          <p:cNvGrpSpPr>
            <a:grpSpLocks/>
          </p:cNvGrpSpPr>
          <p:nvPr/>
        </p:nvGrpSpPr>
        <p:grpSpPr bwMode="auto">
          <a:xfrm>
            <a:off x="3223186" y="2298819"/>
            <a:ext cx="8810784" cy="2743199"/>
            <a:chOff x="3825820" y="882269"/>
            <a:chExt cx="5530756" cy="1276938"/>
          </a:xfrm>
        </p:grpSpPr>
        <p:sp>
          <p:nvSpPr>
            <p:cNvPr id="21" name="29 Rectángulo redondeado">
              <a:extLst>
                <a:ext uri="{FF2B5EF4-FFF2-40B4-BE49-F238E27FC236}">
                  <a16:creationId xmlns:a16="http://schemas.microsoft.com/office/drawing/2014/main" id="{699AB230-2981-4BB7-9042-D11212D80428}"/>
                </a:ext>
              </a:extLst>
            </p:cNvPr>
            <p:cNvSpPr/>
            <p:nvPr/>
          </p:nvSpPr>
          <p:spPr>
            <a:xfrm>
              <a:off x="4291192" y="882269"/>
              <a:ext cx="5065384" cy="1276938"/>
            </a:xfrm>
            <a:prstGeom prst="roundRect">
              <a:avLst>
                <a:gd name="adj" fmla="val 3861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22" name="26 Conector">
              <a:extLst>
                <a:ext uri="{FF2B5EF4-FFF2-40B4-BE49-F238E27FC236}">
                  <a16:creationId xmlns:a16="http://schemas.microsoft.com/office/drawing/2014/main" id="{BF95FD05-8098-4F82-B9DD-1F846CD6674E}"/>
                </a:ext>
              </a:extLst>
            </p:cNvPr>
            <p:cNvSpPr/>
            <p:nvPr/>
          </p:nvSpPr>
          <p:spPr>
            <a:xfrm>
              <a:off x="3825820" y="991682"/>
              <a:ext cx="1208742" cy="929043"/>
            </a:xfrm>
            <a:prstGeom prst="flowChartConnector">
              <a:avLst/>
            </a:prstGeom>
            <a:solidFill>
              <a:srgbClr val="006B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grpSp>
      <p:sp>
        <p:nvSpPr>
          <p:cNvPr id="23" name="31 CuadroTexto">
            <a:extLst>
              <a:ext uri="{FF2B5EF4-FFF2-40B4-BE49-F238E27FC236}">
                <a16:creationId xmlns:a16="http://schemas.microsoft.com/office/drawing/2014/main" id="{D05EA68D-C286-4E59-9321-2CC0852DD5E6}"/>
              </a:ext>
            </a:extLst>
          </p:cNvPr>
          <p:cNvSpPr txBox="1">
            <a:spLocks noChangeArrowheads="1"/>
          </p:cNvSpPr>
          <p:nvPr/>
        </p:nvSpPr>
        <p:spPr bwMode="auto">
          <a:xfrm>
            <a:off x="5352508" y="2340434"/>
            <a:ext cx="6364455" cy="2498213"/>
          </a:xfrm>
          <a:prstGeom prst="rect">
            <a:avLst/>
          </a:prstGeom>
          <a:noFill/>
          <a:ln w="9525">
            <a:noFill/>
            <a:miter lim="800000"/>
            <a:headEnd/>
            <a:tailEnd/>
          </a:ln>
        </p:spPr>
        <p:txBody>
          <a:bodyPr wrap="square" lIns="35652" tIns="17826" rIns="35652" bIns="17826">
            <a:spAutoFit/>
          </a:bodyPr>
          <a:lstStyle/>
          <a:p>
            <a:pPr lvl="0" algn="just"/>
            <a:endParaRPr lang="es-CO" sz="1600" dirty="0">
              <a:latin typeface="Century Gothic" panose="020B0502020202020204" pitchFamily="34" charset="0"/>
            </a:endParaRPr>
          </a:p>
          <a:p>
            <a:pPr lvl="0" algn="just"/>
            <a:r>
              <a:rPr lang="es-CO" sz="1600" dirty="0">
                <a:latin typeface="Century Gothic" panose="020B0502020202020204" pitchFamily="34" charset="0"/>
              </a:rPr>
              <a:t>Se construyeron dos (2) estaciones de peajes denominadas Juan Minas y Galapa – que próximamente estarán en funcionamiento.  </a:t>
            </a:r>
          </a:p>
          <a:p>
            <a:pPr lvl="0" algn="just"/>
            <a:endParaRPr lang="es-CO" sz="1600" dirty="0">
              <a:latin typeface="Century Gothic" panose="020B0502020202020204" pitchFamily="34" charset="0"/>
            </a:endParaRPr>
          </a:p>
          <a:p>
            <a:pPr lvl="0" algn="just"/>
            <a:r>
              <a:rPr lang="es-CO" sz="1600" dirty="0">
                <a:latin typeface="Century Gothic" panose="020B0502020202020204" pitchFamily="34" charset="0"/>
              </a:rPr>
              <a:t>Se realizaron las Socializaciones de peajes con las comunidades del área de influencia del Proyecto. Se contó  con la participación de las Autoridades Locales, Departamentales y Gremios de Transportadores del Atlántico.</a:t>
            </a:r>
          </a:p>
          <a:p>
            <a:pPr lvl="0" algn="just"/>
            <a:endParaRPr lang="es-CO" sz="1600" dirty="0">
              <a:latin typeface="Century Gothic" panose="020B0502020202020204" pitchFamily="34" charset="0"/>
            </a:endParaRPr>
          </a:p>
        </p:txBody>
      </p:sp>
      <p:grpSp>
        <p:nvGrpSpPr>
          <p:cNvPr id="34" name="Shape 439">
            <a:extLst>
              <a:ext uri="{FF2B5EF4-FFF2-40B4-BE49-F238E27FC236}">
                <a16:creationId xmlns:a16="http://schemas.microsoft.com/office/drawing/2014/main" id="{0F4905E8-F841-4ED4-AC6F-F05F8A6ECD24}"/>
              </a:ext>
            </a:extLst>
          </p:cNvPr>
          <p:cNvGrpSpPr>
            <a:grpSpLocks/>
          </p:cNvGrpSpPr>
          <p:nvPr/>
        </p:nvGrpSpPr>
        <p:grpSpPr bwMode="auto">
          <a:xfrm>
            <a:off x="894284" y="4529697"/>
            <a:ext cx="396000" cy="432000"/>
            <a:chOff x="5970800" y="1619250"/>
            <a:chExt cx="428650" cy="456725"/>
          </a:xfrm>
          <a:solidFill>
            <a:srgbClr val="91969A"/>
          </a:solidFill>
        </p:grpSpPr>
        <p:sp>
          <p:nvSpPr>
            <p:cNvPr id="35" name="Shape 440">
              <a:extLst>
                <a:ext uri="{FF2B5EF4-FFF2-40B4-BE49-F238E27FC236}">
                  <a16:creationId xmlns:a16="http://schemas.microsoft.com/office/drawing/2014/main" id="{7C0A5EFC-AE95-447C-AB6D-926B1A6B1CB4}"/>
                </a:ext>
              </a:extLst>
            </p:cNvPr>
            <p:cNvSpPr>
              <a:spLocks noChangeArrowheads="1"/>
            </p:cNvSpPr>
            <p:nvPr/>
          </p:nvSpPr>
          <p:spPr bwMode="auto">
            <a:xfrm>
              <a:off x="5970800" y="1674200"/>
              <a:ext cx="377975" cy="377950"/>
            </a:xfrm>
            <a:custGeom>
              <a:avLst/>
              <a:gdLst>
                <a:gd name="T0" fmla="*/ 2147483646 w 15119"/>
                <a:gd name="T1" fmla="*/ 38281250 h 15118"/>
                <a:gd name="T2" fmla="*/ 2080078125 w 15119"/>
                <a:gd name="T3" fmla="*/ 133593750 h 15118"/>
                <a:gd name="T4" fmla="*/ 1679296875 w 15119"/>
                <a:gd name="T5" fmla="*/ 286328125 h 15118"/>
                <a:gd name="T6" fmla="*/ 1307421875 w 15119"/>
                <a:gd name="T7" fmla="*/ 505859375 h 15118"/>
                <a:gd name="T8" fmla="*/ 973437500 w 15119"/>
                <a:gd name="T9" fmla="*/ 763281250 h 15118"/>
                <a:gd name="T10" fmla="*/ 677734375 w 15119"/>
                <a:gd name="T11" fmla="*/ 1078125000 h 15118"/>
                <a:gd name="T12" fmla="*/ 429687500 w 15119"/>
                <a:gd name="T13" fmla="*/ 1421484375 h 15118"/>
                <a:gd name="T14" fmla="*/ 238671875 w 15119"/>
                <a:gd name="T15" fmla="*/ 1803125000 h 15118"/>
                <a:gd name="T16" fmla="*/ 95703125 w 15119"/>
                <a:gd name="T17" fmla="*/ 2147483646 h 15118"/>
                <a:gd name="T18" fmla="*/ 19140625 w 15119"/>
                <a:gd name="T19" fmla="*/ 2147483646 h 15118"/>
                <a:gd name="T20" fmla="*/ 9765625 w 15119"/>
                <a:gd name="T21" fmla="*/ 2147483646 h 15118"/>
                <a:gd name="T22" fmla="*/ 67187500 w 15119"/>
                <a:gd name="T23" fmla="*/ 2147483646 h 15118"/>
                <a:gd name="T24" fmla="*/ 181640625 w 15119"/>
                <a:gd name="T25" fmla="*/ 2147483646 h 15118"/>
                <a:gd name="T26" fmla="*/ 362890625 w 15119"/>
                <a:gd name="T27" fmla="*/ 2147483646 h 15118"/>
                <a:gd name="T28" fmla="*/ 591796875 w 15119"/>
                <a:gd name="T29" fmla="*/ 2147483646 h 15118"/>
                <a:gd name="T30" fmla="*/ 868359375 w 15119"/>
                <a:gd name="T31" fmla="*/ 2147483646 h 15118"/>
                <a:gd name="T32" fmla="*/ 1192578125 w 15119"/>
                <a:gd name="T33" fmla="*/ 2147483646 h 15118"/>
                <a:gd name="T34" fmla="*/ 1555468750 w 15119"/>
                <a:gd name="T35" fmla="*/ 2147483646 h 15118"/>
                <a:gd name="T36" fmla="*/ 1946484375 w 15119"/>
                <a:gd name="T37" fmla="*/ 2147483646 h 15118"/>
                <a:gd name="T38" fmla="*/ 2147483646 w 15119"/>
                <a:gd name="T39" fmla="*/ 2147483646 h 15118"/>
                <a:gd name="T40" fmla="*/ 2147483646 w 15119"/>
                <a:gd name="T41" fmla="*/ 2147483646 h 15118"/>
                <a:gd name="T42" fmla="*/ 2147483646 w 15119"/>
                <a:gd name="T43" fmla="*/ 2147483646 h 15118"/>
                <a:gd name="T44" fmla="*/ 2147483646 w 15119"/>
                <a:gd name="T45" fmla="*/ 2147483646 h 15118"/>
                <a:gd name="T46" fmla="*/ 2147483646 w 15119"/>
                <a:gd name="T47" fmla="*/ 2147483646 h 15118"/>
                <a:gd name="T48" fmla="*/ 2147483646 w 15119"/>
                <a:gd name="T49" fmla="*/ 2147483646 h 15118"/>
                <a:gd name="T50" fmla="*/ 2147483646 w 15119"/>
                <a:gd name="T51" fmla="*/ 2147483646 h 15118"/>
                <a:gd name="T52" fmla="*/ 2147483646 w 15119"/>
                <a:gd name="T53" fmla="*/ 2147483646 h 15118"/>
                <a:gd name="T54" fmla="*/ 2147483646 w 15119"/>
                <a:gd name="T55" fmla="*/ 2147483646 h 15118"/>
                <a:gd name="T56" fmla="*/ 2147483646 w 15119"/>
                <a:gd name="T57" fmla="*/ 2147483646 h 15118"/>
                <a:gd name="T58" fmla="*/ 2147483646 w 15119"/>
                <a:gd name="T59" fmla="*/ 2147483646 h 15118"/>
                <a:gd name="T60" fmla="*/ 2147483646 w 15119"/>
                <a:gd name="T61" fmla="*/ 2147483646 h 15118"/>
                <a:gd name="T62" fmla="*/ 2147483646 w 15119"/>
                <a:gd name="T63" fmla="*/ 2147483646 h 15118"/>
                <a:gd name="T64" fmla="*/ 2147483646 w 15119"/>
                <a:gd name="T65" fmla="*/ 2147483646 h 15118"/>
                <a:gd name="T66" fmla="*/ 2147483646 w 15119"/>
                <a:gd name="T67" fmla="*/ 1593359375 h 15118"/>
                <a:gd name="T68" fmla="*/ 2147483646 w 15119"/>
                <a:gd name="T69" fmla="*/ 1192578125 h 15118"/>
                <a:gd name="T70" fmla="*/ 2147483646 w 15119"/>
                <a:gd name="T71" fmla="*/ 1975000000 h 15118"/>
                <a:gd name="T72" fmla="*/ 2147483646 w 15119"/>
                <a:gd name="T73" fmla="*/ 2147483646 h 15118"/>
                <a:gd name="T74" fmla="*/ 2147483646 w 15119"/>
                <a:gd name="T75" fmla="*/ 2147483646 h 15118"/>
                <a:gd name="T76" fmla="*/ 2147483646 w 15119"/>
                <a:gd name="T77" fmla="*/ 2147483646 h 15118"/>
                <a:gd name="T78" fmla="*/ 2147483646 w 15119"/>
                <a:gd name="T79" fmla="*/ 2147483646 h 15118"/>
                <a:gd name="T80" fmla="*/ 2147483646 w 15119"/>
                <a:gd name="T81" fmla="*/ 2147483646 h 15118"/>
                <a:gd name="T82" fmla="*/ 2147483646 w 15119"/>
                <a:gd name="T83" fmla="*/ 2147483646 h 15118"/>
                <a:gd name="T84" fmla="*/ 2147483646 w 15119"/>
                <a:gd name="T85" fmla="*/ 2147483646 h 15118"/>
                <a:gd name="T86" fmla="*/ 2147483646 w 15119"/>
                <a:gd name="T87" fmla="*/ 2147483646 h 15118"/>
                <a:gd name="T88" fmla="*/ 1917968750 w 15119"/>
                <a:gd name="T89" fmla="*/ 2147483646 h 15118"/>
                <a:gd name="T90" fmla="*/ 1412109375 w 15119"/>
                <a:gd name="T91" fmla="*/ 2147483646 h 15118"/>
                <a:gd name="T92" fmla="*/ 1030468750 w 15119"/>
                <a:gd name="T93" fmla="*/ 2147483646 h 15118"/>
                <a:gd name="T94" fmla="*/ 811328125 w 15119"/>
                <a:gd name="T95" fmla="*/ 2147483646 h 15118"/>
                <a:gd name="T96" fmla="*/ 782421875 w 15119"/>
                <a:gd name="T97" fmla="*/ 2147483646 h 15118"/>
                <a:gd name="T98" fmla="*/ 944531250 w 15119"/>
                <a:gd name="T99" fmla="*/ 2098828125 h 15118"/>
                <a:gd name="T100" fmla="*/ 1269140625 w 15119"/>
                <a:gd name="T101" fmla="*/ 1564453125 h 15118"/>
                <a:gd name="T102" fmla="*/ 1736718750 w 15119"/>
                <a:gd name="T103" fmla="*/ 1135156250 h 15118"/>
                <a:gd name="T104" fmla="*/ 2147483646 w 15119"/>
                <a:gd name="T105" fmla="*/ 858593750 h 15118"/>
                <a:gd name="T106" fmla="*/ 2147483646 w 15119"/>
                <a:gd name="T107" fmla="*/ 763281250 h 15118"/>
                <a:gd name="T108" fmla="*/ 2147483646 w 15119"/>
                <a:gd name="T109" fmla="*/ 820312500 h 15118"/>
                <a:gd name="T110" fmla="*/ 2147483646 w 15119"/>
                <a:gd name="T111" fmla="*/ 992187500 h 15118"/>
                <a:gd name="T112" fmla="*/ 2147483646 w 15119"/>
                <a:gd name="T113" fmla="*/ 705859375 h 15118"/>
                <a:gd name="T114" fmla="*/ 2147483646 w 15119"/>
                <a:gd name="T115" fmla="*/ 305468750 h 15118"/>
                <a:gd name="T116" fmla="*/ 2147483646 w 15119"/>
                <a:gd name="T117" fmla="*/ 76171875 h 15118"/>
                <a:gd name="T118" fmla="*/ 2147483646 w 15119"/>
                <a:gd name="T119" fmla="*/ 0 h 151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19"/>
                <a:gd name="T181" fmla="*/ 0 h 15118"/>
                <a:gd name="T182" fmla="*/ 15119 w 15119"/>
                <a:gd name="T183" fmla="*/ 15118 h 151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lnTo>
                    <a:pt x="718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6" name="Shape 441">
              <a:extLst>
                <a:ext uri="{FF2B5EF4-FFF2-40B4-BE49-F238E27FC236}">
                  <a16:creationId xmlns:a16="http://schemas.microsoft.com/office/drawing/2014/main" id="{34CD0C31-96BC-4515-8680-85F527E8F501}"/>
                </a:ext>
              </a:extLst>
            </p:cNvPr>
            <p:cNvSpPr>
              <a:spLocks noChangeArrowheads="1"/>
            </p:cNvSpPr>
            <p:nvPr/>
          </p:nvSpPr>
          <p:spPr bwMode="auto">
            <a:xfrm>
              <a:off x="6068500" y="1771875"/>
              <a:ext cx="182575" cy="182600"/>
            </a:xfrm>
            <a:custGeom>
              <a:avLst/>
              <a:gdLst>
                <a:gd name="T0" fmla="*/ 1287890625 w 7303"/>
                <a:gd name="T1" fmla="*/ 9765625 h 7304"/>
                <a:gd name="T2" fmla="*/ 1001953125 w 7303"/>
                <a:gd name="T3" fmla="*/ 57421875 h 7304"/>
                <a:gd name="T4" fmla="*/ 753906250 w 7303"/>
                <a:gd name="T5" fmla="*/ 171875000 h 7304"/>
                <a:gd name="T6" fmla="*/ 525000000 w 7303"/>
                <a:gd name="T7" fmla="*/ 324609375 h 7304"/>
                <a:gd name="T8" fmla="*/ 324609375 w 7303"/>
                <a:gd name="T9" fmla="*/ 515625000 h 7304"/>
                <a:gd name="T10" fmla="*/ 171875000 w 7303"/>
                <a:gd name="T11" fmla="*/ 744531250 h 7304"/>
                <a:gd name="T12" fmla="*/ 66796875 w 7303"/>
                <a:gd name="T13" fmla="*/ 1001953125 h 7304"/>
                <a:gd name="T14" fmla="*/ 9765625 w 7303"/>
                <a:gd name="T15" fmla="*/ 1278515625 h 7304"/>
                <a:gd name="T16" fmla="*/ 9765625 w 7303"/>
                <a:gd name="T17" fmla="*/ 1574609375 h 7304"/>
                <a:gd name="T18" fmla="*/ 66796875 w 7303"/>
                <a:gd name="T19" fmla="*/ 1851171875 h 7304"/>
                <a:gd name="T20" fmla="*/ 171875000 w 7303"/>
                <a:gd name="T21" fmla="*/ 2108593750 h 7304"/>
                <a:gd name="T22" fmla="*/ 324609375 w 7303"/>
                <a:gd name="T23" fmla="*/ 2147483646 h 7304"/>
                <a:gd name="T24" fmla="*/ 525000000 w 7303"/>
                <a:gd name="T25" fmla="*/ 2147483646 h 7304"/>
                <a:gd name="T26" fmla="*/ 753906250 w 7303"/>
                <a:gd name="T27" fmla="*/ 2147483646 h 7304"/>
                <a:gd name="T28" fmla="*/ 1001953125 w 7303"/>
                <a:gd name="T29" fmla="*/ 2147483646 h 7304"/>
                <a:gd name="T30" fmla="*/ 1287890625 w 7303"/>
                <a:gd name="T31" fmla="*/ 2147483646 h 7304"/>
                <a:gd name="T32" fmla="*/ 1574218750 w 7303"/>
                <a:gd name="T33" fmla="*/ 2147483646 h 7304"/>
                <a:gd name="T34" fmla="*/ 1850781250 w 7303"/>
                <a:gd name="T35" fmla="*/ 2147483646 h 7304"/>
                <a:gd name="T36" fmla="*/ 2108593750 w 7303"/>
                <a:gd name="T37" fmla="*/ 2147483646 h 7304"/>
                <a:gd name="T38" fmla="*/ 2147483646 w 7303"/>
                <a:gd name="T39" fmla="*/ 2147483646 h 7304"/>
                <a:gd name="T40" fmla="*/ 2147483646 w 7303"/>
                <a:gd name="T41" fmla="*/ 2147483646 h 7304"/>
                <a:gd name="T42" fmla="*/ 2147483646 w 7303"/>
                <a:gd name="T43" fmla="*/ 2108593750 h 7304"/>
                <a:gd name="T44" fmla="*/ 2147483646 w 7303"/>
                <a:gd name="T45" fmla="*/ 1851171875 h 7304"/>
                <a:gd name="T46" fmla="*/ 2147483646 w 7303"/>
                <a:gd name="T47" fmla="*/ 1574609375 h 7304"/>
                <a:gd name="T48" fmla="*/ 2147483646 w 7303"/>
                <a:gd name="T49" fmla="*/ 1326562500 h 7304"/>
                <a:gd name="T50" fmla="*/ 2147483646 w 7303"/>
                <a:gd name="T51" fmla="*/ 1145312500 h 7304"/>
                <a:gd name="T52" fmla="*/ 2147483646 w 7303"/>
                <a:gd name="T53" fmla="*/ 973437500 h 7304"/>
                <a:gd name="T54" fmla="*/ 2147483646 w 7303"/>
                <a:gd name="T55" fmla="*/ 725390625 h 7304"/>
                <a:gd name="T56" fmla="*/ 2089453125 w 7303"/>
                <a:gd name="T57" fmla="*/ 1421875000 h 7304"/>
                <a:gd name="T58" fmla="*/ 2080078125 w 7303"/>
                <a:gd name="T59" fmla="*/ 1555468750 h 7304"/>
                <a:gd name="T60" fmla="*/ 2041796875 w 7303"/>
                <a:gd name="T61" fmla="*/ 1679296875 h 7304"/>
                <a:gd name="T62" fmla="*/ 1984375000 w 7303"/>
                <a:gd name="T63" fmla="*/ 1793750000 h 7304"/>
                <a:gd name="T64" fmla="*/ 1898437500 w 7303"/>
                <a:gd name="T65" fmla="*/ 1898828125 h 7304"/>
                <a:gd name="T66" fmla="*/ 1803125000 w 7303"/>
                <a:gd name="T67" fmla="*/ 1975000000 h 7304"/>
                <a:gd name="T68" fmla="*/ 1688671875 w 7303"/>
                <a:gd name="T69" fmla="*/ 2032421875 h 7304"/>
                <a:gd name="T70" fmla="*/ 1564843750 w 7303"/>
                <a:gd name="T71" fmla="*/ 2070703125 h 7304"/>
                <a:gd name="T72" fmla="*/ 1364453125 w 7303"/>
                <a:gd name="T73" fmla="*/ 2089453125 h 7304"/>
                <a:gd name="T74" fmla="*/ 1230859375 w 7303"/>
                <a:gd name="T75" fmla="*/ 2060937500 h 7304"/>
                <a:gd name="T76" fmla="*/ 1116406250 w 7303"/>
                <a:gd name="T77" fmla="*/ 2013281250 h 7304"/>
                <a:gd name="T78" fmla="*/ 1011328125 w 7303"/>
                <a:gd name="T79" fmla="*/ 1937109375 h 7304"/>
                <a:gd name="T80" fmla="*/ 916015625 w 7303"/>
                <a:gd name="T81" fmla="*/ 1851171875 h 7304"/>
                <a:gd name="T82" fmla="*/ 849218750 w 7303"/>
                <a:gd name="T83" fmla="*/ 1736718750 h 7304"/>
                <a:gd name="T84" fmla="*/ 791796875 w 7303"/>
                <a:gd name="T85" fmla="*/ 1622265625 h 7304"/>
                <a:gd name="T86" fmla="*/ 773046875 w 7303"/>
                <a:gd name="T87" fmla="*/ 1488671875 h 7304"/>
                <a:gd name="T88" fmla="*/ 773046875 w 7303"/>
                <a:gd name="T89" fmla="*/ 1355078125 h 7304"/>
                <a:gd name="T90" fmla="*/ 791796875 w 7303"/>
                <a:gd name="T91" fmla="*/ 1230859375 h 7304"/>
                <a:gd name="T92" fmla="*/ 849218750 w 7303"/>
                <a:gd name="T93" fmla="*/ 1107031250 h 7304"/>
                <a:gd name="T94" fmla="*/ 916015625 w 7303"/>
                <a:gd name="T95" fmla="*/ 1001953125 h 7304"/>
                <a:gd name="T96" fmla="*/ 1011328125 w 7303"/>
                <a:gd name="T97" fmla="*/ 916015625 h 7304"/>
                <a:gd name="T98" fmla="*/ 1116406250 w 7303"/>
                <a:gd name="T99" fmla="*/ 839843750 h 7304"/>
                <a:gd name="T100" fmla="*/ 1230859375 w 7303"/>
                <a:gd name="T101" fmla="*/ 792187500 h 7304"/>
                <a:gd name="T102" fmla="*/ 1364453125 w 7303"/>
                <a:gd name="T103" fmla="*/ 763671875 h 7304"/>
                <a:gd name="T104" fmla="*/ 1545703125 w 7303"/>
                <a:gd name="T105" fmla="*/ 773046875 h 7304"/>
                <a:gd name="T106" fmla="*/ 1975000000 w 7303"/>
                <a:gd name="T107" fmla="*/ 105078125 h 7304"/>
                <a:gd name="T108" fmla="*/ 1803125000 w 7303"/>
                <a:gd name="T109" fmla="*/ 48046875 h 7304"/>
                <a:gd name="T110" fmla="*/ 1621875000 w 7303"/>
                <a:gd name="T111" fmla="*/ 9765625 h 7304"/>
                <a:gd name="T112" fmla="*/ 1431250000 w 7303"/>
                <a:gd name="T113" fmla="*/ 390625 h 7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03"/>
                <a:gd name="T172" fmla="*/ 0 h 7304"/>
                <a:gd name="T173" fmla="*/ 7303 w 7303"/>
                <a:gd name="T174" fmla="*/ 7304 h 7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lnTo>
                    <a:pt x="3664"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7" name="Shape 442">
              <a:extLst>
                <a:ext uri="{FF2B5EF4-FFF2-40B4-BE49-F238E27FC236}">
                  <a16:creationId xmlns:a16="http://schemas.microsoft.com/office/drawing/2014/main" id="{2C8794E4-8D30-4819-9FBB-DDD11A4C8416}"/>
                </a:ext>
              </a:extLst>
            </p:cNvPr>
            <p:cNvSpPr>
              <a:spLocks noChangeArrowheads="1"/>
            </p:cNvSpPr>
            <p:nvPr/>
          </p:nvSpPr>
          <p:spPr bwMode="auto">
            <a:xfrm>
              <a:off x="5981175" y="2005125"/>
              <a:ext cx="75125" cy="70850"/>
            </a:xfrm>
            <a:custGeom>
              <a:avLst/>
              <a:gdLst>
                <a:gd name="T0" fmla="*/ 572656250 w 3005"/>
                <a:gd name="T1" fmla="*/ 0 h 2834"/>
                <a:gd name="T2" fmla="*/ 114843750 w 3005"/>
                <a:gd name="T3" fmla="*/ 458203125 h 2834"/>
                <a:gd name="T4" fmla="*/ 67187500 w 3005"/>
                <a:gd name="T5" fmla="*/ 515234375 h 2834"/>
                <a:gd name="T6" fmla="*/ 28906250 w 3005"/>
                <a:gd name="T7" fmla="*/ 582031250 h 2834"/>
                <a:gd name="T8" fmla="*/ 9765625 w 3005"/>
                <a:gd name="T9" fmla="*/ 648828125 h 2834"/>
                <a:gd name="T10" fmla="*/ 390625 w 3005"/>
                <a:gd name="T11" fmla="*/ 725390625 h 2834"/>
                <a:gd name="T12" fmla="*/ 9765625 w 3005"/>
                <a:gd name="T13" fmla="*/ 801562500 h 2834"/>
                <a:gd name="T14" fmla="*/ 28906250 w 3005"/>
                <a:gd name="T15" fmla="*/ 868359375 h 2834"/>
                <a:gd name="T16" fmla="*/ 67187500 w 3005"/>
                <a:gd name="T17" fmla="*/ 935156250 h 2834"/>
                <a:gd name="T18" fmla="*/ 114843750 w 3005"/>
                <a:gd name="T19" fmla="*/ 992187500 h 2834"/>
                <a:gd name="T20" fmla="*/ 171875000 w 3005"/>
                <a:gd name="T21" fmla="*/ 1040234375 h 2834"/>
                <a:gd name="T22" fmla="*/ 238671875 w 3005"/>
                <a:gd name="T23" fmla="*/ 1078125000 h 2834"/>
                <a:gd name="T24" fmla="*/ 315234375 w 3005"/>
                <a:gd name="T25" fmla="*/ 1097265625 h 2834"/>
                <a:gd name="T26" fmla="*/ 382031250 w 3005"/>
                <a:gd name="T27" fmla="*/ 1106640625 h 2834"/>
                <a:gd name="T28" fmla="*/ 458203125 w 3005"/>
                <a:gd name="T29" fmla="*/ 1097265625 h 2834"/>
                <a:gd name="T30" fmla="*/ 525000000 w 3005"/>
                <a:gd name="T31" fmla="*/ 1078125000 h 2834"/>
                <a:gd name="T32" fmla="*/ 591796875 w 3005"/>
                <a:gd name="T33" fmla="*/ 1040234375 h 2834"/>
                <a:gd name="T34" fmla="*/ 658593750 w 3005"/>
                <a:gd name="T35" fmla="*/ 992187500 h 2834"/>
                <a:gd name="T36" fmla="*/ 1116406250 w 3005"/>
                <a:gd name="T37" fmla="*/ 534375000 h 2834"/>
                <a:gd name="T38" fmla="*/ 1173828125 w 3005"/>
                <a:gd name="T39" fmla="*/ 467578125 h 2834"/>
                <a:gd name="T40" fmla="*/ 1011718750 w 3005"/>
                <a:gd name="T41" fmla="*/ 362500000 h 2834"/>
                <a:gd name="T42" fmla="*/ 858984375 w 3005"/>
                <a:gd name="T43" fmla="*/ 248046875 h 2834"/>
                <a:gd name="T44" fmla="*/ 706250000 w 3005"/>
                <a:gd name="T45" fmla="*/ 133593750 h 2834"/>
                <a:gd name="T46" fmla="*/ 572656250 w 3005"/>
                <a:gd name="T47" fmla="*/ 0 h 28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05"/>
                <a:gd name="T73" fmla="*/ 0 h 2834"/>
                <a:gd name="T74" fmla="*/ 3005 w 3005"/>
                <a:gd name="T75" fmla="*/ 2834 h 28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8" name="Shape 443">
              <a:extLst>
                <a:ext uri="{FF2B5EF4-FFF2-40B4-BE49-F238E27FC236}">
                  <a16:creationId xmlns:a16="http://schemas.microsoft.com/office/drawing/2014/main" id="{8A69C521-3FAA-4D94-872F-979A6FFA4B00}"/>
                </a:ext>
              </a:extLst>
            </p:cNvPr>
            <p:cNvSpPr>
              <a:spLocks noChangeArrowheads="1"/>
            </p:cNvSpPr>
            <p:nvPr/>
          </p:nvSpPr>
          <p:spPr bwMode="auto">
            <a:xfrm>
              <a:off x="6263875" y="2005125"/>
              <a:ext cx="74525" cy="70850"/>
            </a:xfrm>
            <a:custGeom>
              <a:avLst/>
              <a:gdLst>
                <a:gd name="T0" fmla="*/ 601171875 w 2981"/>
                <a:gd name="T1" fmla="*/ 0 h 2834"/>
                <a:gd name="T2" fmla="*/ 458203125 w 2981"/>
                <a:gd name="T3" fmla="*/ 133593750 h 2834"/>
                <a:gd name="T4" fmla="*/ 315234375 w 2981"/>
                <a:gd name="T5" fmla="*/ 248046875 h 2834"/>
                <a:gd name="T6" fmla="*/ 162500000 w 2981"/>
                <a:gd name="T7" fmla="*/ 362500000 h 2834"/>
                <a:gd name="T8" fmla="*/ 390625 w 2981"/>
                <a:gd name="T9" fmla="*/ 467578125 h 2834"/>
                <a:gd name="T10" fmla="*/ 48046875 w 2981"/>
                <a:gd name="T11" fmla="*/ 534375000 h 2834"/>
                <a:gd name="T12" fmla="*/ 515234375 w 2981"/>
                <a:gd name="T13" fmla="*/ 992187500 h 2834"/>
                <a:gd name="T14" fmla="*/ 572656250 w 2981"/>
                <a:gd name="T15" fmla="*/ 1040234375 h 2834"/>
                <a:gd name="T16" fmla="*/ 639453125 w 2981"/>
                <a:gd name="T17" fmla="*/ 1078125000 h 2834"/>
                <a:gd name="T18" fmla="*/ 715625000 w 2981"/>
                <a:gd name="T19" fmla="*/ 1097265625 h 2834"/>
                <a:gd name="T20" fmla="*/ 782421875 w 2981"/>
                <a:gd name="T21" fmla="*/ 1106640625 h 2834"/>
                <a:gd name="T22" fmla="*/ 858984375 w 2981"/>
                <a:gd name="T23" fmla="*/ 1097265625 h 2834"/>
                <a:gd name="T24" fmla="*/ 925781250 w 2981"/>
                <a:gd name="T25" fmla="*/ 1078125000 h 2834"/>
                <a:gd name="T26" fmla="*/ 992578125 w 2981"/>
                <a:gd name="T27" fmla="*/ 1040234375 h 2834"/>
                <a:gd name="T28" fmla="*/ 1059375000 w 2981"/>
                <a:gd name="T29" fmla="*/ 992187500 h 2834"/>
                <a:gd name="T30" fmla="*/ 1107031250 w 2981"/>
                <a:gd name="T31" fmla="*/ 935156250 h 2834"/>
                <a:gd name="T32" fmla="*/ 1144921875 w 2981"/>
                <a:gd name="T33" fmla="*/ 868359375 h 2834"/>
                <a:gd name="T34" fmla="*/ 1164062500 w 2981"/>
                <a:gd name="T35" fmla="*/ 801562500 h 2834"/>
                <a:gd name="T36" fmla="*/ 1164062500 w 2981"/>
                <a:gd name="T37" fmla="*/ 725390625 h 2834"/>
                <a:gd name="T38" fmla="*/ 1164062500 w 2981"/>
                <a:gd name="T39" fmla="*/ 648828125 h 2834"/>
                <a:gd name="T40" fmla="*/ 1144921875 w 2981"/>
                <a:gd name="T41" fmla="*/ 582031250 h 2834"/>
                <a:gd name="T42" fmla="*/ 1107031250 w 2981"/>
                <a:gd name="T43" fmla="*/ 515234375 h 2834"/>
                <a:gd name="T44" fmla="*/ 1059375000 w 2981"/>
                <a:gd name="T45" fmla="*/ 458203125 h 2834"/>
                <a:gd name="T46" fmla="*/ 601171875 w 2981"/>
                <a:gd name="T47" fmla="*/ 0 h 28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81"/>
                <a:gd name="T73" fmla="*/ 0 h 2834"/>
                <a:gd name="T74" fmla="*/ 2981 w 2981"/>
                <a:gd name="T75" fmla="*/ 2834 h 28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9" name="Shape 444">
              <a:extLst>
                <a:ext uri="{FF2B5EF4-FFF2-40B4-BE49-F238E27FC236}">
                  <a16:creationId xmlns:a16="http://schemas.microsoft.com/office/drawing/2014/main" id="{92223257-E822-4DC0-9048-7552F71C76AF}"/>
                </a:ext>
              </a:extLst>
            </p:cNvPr>
            <p:cNvSpPr>
              <a:spLocks noChangeArrowheads="1"/>
            </p:cNvSpPr>
            <p:nvPr/>
          </p:nvSpPr>
          <p:spPr bwMode="auto">
            <a:xfrm>
              <a:off x="6147875" y="1619250"/>
              <a:ext cx="251575" cy="255850"/>
            </a:xfrm>
            <a:custGeom>
              <a:avLst/>
              <a:gdLst>
                <a:gd name="T0" fmla="*/ 2147483646 w 10063"/>
                <a:gd name="T1" fmla="*/ 9375000 h 10234"/>
                <a:gd name="T2" fmla="*/ 2147483646 w 10063"/>
                <a:gd name="T3" fmla="*/ 57421875 h 10234"/>
                <a:gd name="T4" fmla="*/ 2098828125 w 10063"/>
                <a:gd name="T5" fmla="*/ 725000000 h 10234"/>
                <a:gd name="T6" fmla="*/ 2041796875 w 10063"/>
                <a:gd name="T7" fmla="*/ 830078125 h 10234"/>
                <a:gd name="T8" fmla="*/ 2013281250 w 10063"/>
                <a:gd name="T9" fmla="*/ 934765625 h 10234"/>
                <a:gd name="T10" fmla="*/ 2003515625 w 10063"/>
                <a:gd name="T11" fmla="*/ 1049609375 h 10234"/>
                <a:gd name="T12" fmla="*/ 2089453125 w 10063"/>
                <a:gd name="T13" fmla="*/ 1555078125 h 10234"/>
                <a:gd name="T14" fmla="*/ 57421875 w 10063"/>
                <a:gd name="T15" fmla="*/ 2147483646 h 10234"/>
                <a:gd name="T16" fmla="*/ 9765625 w 10063"/>
                <a:gd name="T17" fmla="*/ 2147483646 h 10234"/>
                <a:gd name="T18" fmla="*/ 0 w 10063"/>
                <a:gd name="T19" fmla="*/ 2147483646 h 10234"/>
                <a:gd name="T20" fmla="*/ 9765625 w 10063"/>
                <a:gd name="T21" fmla="*/ 2147483646 h 10234"/>
                <a:gd name="T22" fmla="*/ 57421875 w 10063"/>
                <a:gd name="T23" fmla="*/ 2147483646 h 10234"/>
                <a:gd name="T24" fmla="*/ 114453125 w 10063"/>
                <a:gd name="T25" fmla="*/ 2147483646 h 10234"/>
                <a:gd name="T26" fmla="*/ 228906250 w 10063"/>
                <a:gd name="T27" fmla="*/ 2147483646 h 10234"/>
                <a:gd name="T28" fmla="*/ 295703125 w 10063"/>
                <a:gd name="T29" fmla="*/ 2147483646 h 10234"/>
                <a:gd name="T30" fmla="*/ 2147483646 w 10063"/>
                <a:gd name="T31" fmla="*/ 1850781250 h 10234"/>
                <a:gd name="T32" fmla="*/ 2147483646 w 10063"/>
                <a:gd name="T33" fmla="*/ 1926953125 h 10234"/>
                <a:gd name="T34" fmla="*/ 2147483646 w 10063"/>
                <a:gd name="T35" fmla="*/ 1917578125 h 10234"/>
                <a:gd name="T36" fmla="*/ 2147483646 w 10063"/>
                <a:gd name="T37" fmla="*/ 1879296875 h 10234"/>
                <a:gd name="T38" fmla="*/ 2147483646 w 10063"/>
                <a:gd name="T39" fmla="*/ 1831640625 h 10234"/>
                <a:gd name="T40" fmla="*/ 2147483646 w 10063"/>
                <a:gd name="T41" fmla="*/ 1154296875 h 10234"/>
                <a:gd name="T42" fmla="*/ 2147483646 w 10063"/>
                <a:gd name="T43" fmla="*/ 1087500000 h 10234"/>
                <a:gd name="T44" fmla="*/ 2147483646 w 10063"/>
                <a:gd name="T45" fmla="*/ 1020703125 h 10234"/>
                <a:gd name="T46" fmla="*/ 2147483646 w 10063"/>
                <a:gd name="T47" fmla="*/ 973046875 h 10234"/>
                <a:gd name="T48" fmla="*/ 2147483646 w 10063"/>
                <a:gd name="T49" fmla="*/ 944531250 h 10234"/>
                <a:gd name="T50" fmla="*/ 2147483646 w 10063"/>
                <a:gd name="T51" fmla="*/ 467578125 h 10234"/>
                <a:gd name="T52" fmla="*/ 2147483646 w 10063"/>
                <a:gd name="T53" fmla="*/ 400781250 h 10234"/>
                <a:gd name="T54" fmla="*/ 2147483646 w 10063"/>
                <a:gd name="T55" fmla="*/ 333984375 h 10234"/>
                <a:gd name="T56" fmla="*/ 2147483646 w 10063"/>
                <a:gd name="T57" fmla="*/ 257421875 h 10234"/>
                <a:gd name="T58" fmla="*/ 2147483646 w 10063"/>
                <a:gd name="T59" fmla="*/ 200390625 h 10234"/>
                <a:gd name="T60" fmla="*/ 2147483646 w 10063"/>
                <a:gd name="T61" fmla="*/ 152734375 h 10234"/>
                <a:gd name="T62" fmla="*/ 2147483646 w 10063"/>
                <a:gd name="T63" fmla="*/ 142968750 h 10234"/>
                <a:gd name="T64" fmla="*/ 2147483646 w 10063"/>
                <a:gd name="T65" fmla="*/ 171875000 h 10234"/>
                <a:gd name="T66" fmla="*/ 2147483646 w 10063"/>
                <a:gd name="T67" fmla="*/ 648828125 h 10234"/>
                <a:gd name="T68" fmla="*/ 2147483646 w 10063"/>
                <a:gd name="T69" fmla="*/ 124218750 h 10234"/>
                <a:gd name="T70" fmla="*/ 2147483646 w 10063"/>
                <a:gd name="T71" fmla="*/ 38281250 h 10234"/>
                <a:gd name="T72" fmla="*/ 2147483646 w 10063"/>
                <a:gd name="T73" fmla="*/ 0 h 102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63"/>
                <a:gd name="T112" fmla="*/ 0 h 10234"/>
                <a:gd name="T113" fmla="*/ 10063 w 10063"/>
                <a:gd name="T114" fmla="*/ 10234 h 102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lnTo>
                    <a:pt x="735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46" name="Shape 486">
            <a:extLst>
              <a:ext uri="{FF2B5EF4-FFF2-40B4-BE49-F238E27FC236}">
                <a16:creationId xmlns:a16="http://schemas.microsoft.com/office/drawing/2014/main" id="{D1D9439D-6345-42B7-842C-6F7A96AAE1C6}"/>
              </a:ext>
            </a:extLst>
          </p:cNvPr>
          <p:cNvGrpSpPr>
            <a:grpSpLocks/>
          </p:cNvGrpSpPr>
          <p:nvPr/>
        </p:nvGrpSpPr>
        <p:grpSpPr bwMode="auto">
          <a:xfrm>
            <a:off x="508472" y="2890406"/>
            <a:ext cx="327025" cy="206375"/>
            <a:chOff x="3241525" y="3039450"/>
            <a:chExt cx="494600" cy="312625"/>
          </a:xfrm>
          <a:solidFill>
            <a:srgbClr val="018CCF"/>
          </a:solidFill>
        </p:grpSpPr>
        <p:sp>
          <p:nvSpPr>
            <p:cNvPr id="47" name="Shape 487">
              <a:extLst>
                <a:ext uri="{FF2B5EF4-FFF2-40B4-BE49-F238E27FC236}">
                  <a16:creationId xmlns:a16="http://schemas.microsoft.com/office/drawing/2014/main" id="{844C55C8-81E5-4C22-B66B-474A331968AA}"/>
                </a:ext>
              </a:extLst>
            </p:cNvPr>
            <p:cNvSpPr>
              <a:spLocks noChangeArrowheads="1"/>
            </p:cNvSpPr>
            <p:nvPr/>
          </p:nvSpPr>
          <p:spPr bwMode="auto">
            <a:xfrm>
              <a:off x="3241525" y="3039450"/>
              <a:ext cx="494600" cy="312625"/>
            </a:xfrm>
            <a:custGeom>
              <a:avLst/>
              <a:gdLst>
                <a:gd name="T0" fmla="*/ 2147483646 w 19784"/>
                <a:gd name="T1" fmla="*/ 410156250 h 12505"/>
                <a:gd name="T2" fmla="*/ 2147483646 w 19784"/>
                <a:gd name="T3" fmla="*/ 524609375 h 12505"/>
                <a:gd name="T4" fmla="*/ 2147483646 w 19784"/>
                <a:gd name="T5" fmla="*/ 715625000 h 12505"/>
                <a:gd name="T6" fmla="*/ 2147483646 w 19784"/>
                <a:gd name="T7" fmla="*/ 1039843750 h 12505"/>
                <a:gd name="T8" fmla="*/ 2147483646 w 19784"/>
                <a:gd name="T9" fmla="*/ 1564453125 h 12505"/>
                <a:gd name="T10" fmla="*/ 2147483646 w 19784"/>
                <a:gd name="T11" fmla="*/ 2022656250 h 12505"/>
                <a:gd name="T12" fmla="*/ 2147483646 w 19784"/>
                <a:gd name="T13" fmla="*/ 2147483646 h 12505"/>
                <a:gd name="T14" fmla="*/ 2147483646 w 19784"/>
                <a:gd name="T15" fmla="*/ 2147483646 h 12505"/>
                <a:gd name="T16" fmla="*/ 2147483646 w 19784"/>
                <a:gd name="T17" fmla="*/ 2147483646 h 12505"/>
                <a:gd name="T18" fmla="*/ 2147483646 w 19784"/>
                <a:gd name="T19" fmla="*/ 2147483646 h 12505"/>
                <a:gd name="T20" fmla="*/ 2147483646 w 19784"/>
                <a:gd name="T21" fmla="*/ 2147483646 h 12505"/>
                <a:gd name="T22" fmla="*/ 2147483646 w 19784"/>
                <a:gd name="T23" fmla="*/ 2147483646 h 12505"/>
                <a:gd name="T24" fmla="*/ 2147483646 w 19784"/>
                <a:gd name="T25" fmla="*/ 2147483646 h 12505"/>
                <a:gd name="T26" fmla="*/ 2147483646 w 19784"/>
                <a:gd name="T27" fmla="*/ 2147483646 h 12505"/>
                <a:gd name="T28" fmla="*/ 2147483646 w 19784"/>
                <a:gd name="T29" fmla="*/ 2147483646 h 12505"/>
                <a:gd name="T30" fmla="*/ 2147483646 w 19784"/>
                <a:gd name="T31" fmla="*/ 2147483646 h 12505"/>
                <a:gd name="T32" fmla="*/ 1870312500 w 19784"/>
                <a:gd name="T33" fmla="*/ 2147483646 h 12505"/>
                <a:gd name="T34" fmla="*/ 1221484375 w 19784"/>
                <a:gd name="T35" fmla="*/ 2147483646 h 12505"/>
                <a:gd name="T36" fmla="*/ 630078125 w 19784"/>
                <a:gd name="T37" fmla="*/ 2147483646 h 12505"/>
                <a:gd name="T38" fmla="*/ 887500000 w 19784"/>
                <a:gd name="T39" fmla="*/ 1965234375 h 12505"/>
                <a:gd name="T40" fmla="*/ 1421875000 w 19784"/>
                <a:gd name="T41" fmla="*/ 1450000000 h 12505"/>
                <a:gd name="T42" fmla="*/ 2118359375 w 19784"/>
                <a:gd name="T43" fmla="*/ 935156250 h 12505"/>
                <a:gd name="T44" fmla="*/ 2147483646 w 19784"/>
                <a:gd name="T45" fmla="*/ 648828125 h 12505"/>
                <a:gd name="T46" fmla="*/ 2147483646 w 19784"/>
                <a:gd name="T47" fmla="*/ 496093750 h 12505"/>
                <a:gd name="T48" fmla="*/ 2147483646 w 19784"/>
                <a:gd name="T49" fmla="*/ 400781250 h 12505"/>
                <a:gd name="T50" fmla="*/ 2147483646 w 19784"/>
                <a:gd name="T51" fmla="*/ 0 h 12505"/>
                <a:gd name="T52" fmla="*/ 2147483646 w 19784"/>
                <a:gd name="T53" fmla="*/ 57421875 h 12505"/>
                <a:gd name="T54" fmla="*/ 2147483646 w 19784"/>
                <a:gd name="T55" fmla="*/ 200390625 h 12505"/>
                <a:gd name="T56" fmla="*/ 2147483646 w 19784"/>
                <a:gd name="T57" fmla="*/ 419921875 h 12505"/>
                <a:gd name="T58" fmla="*/ 1793750000 w 19784"/>
                <a:gd name="T59" fmla="*/ 696484375 h 12505"/>
                <a:gd name="T60" fmla="*/ 1001953125 w 19784"/>
                <a:gd name="T61" fmla="*/ 1316406250 h 12505"/>
                <a:gd name="T62" fmla="*/ 448828125 w 19784"/>
                <a:gd name="T63" fmla="*/ 1889062500 h 12505"/>
                <a:gd name="T64" fmla="*/ 390625 w 19784"/>
                <a:gd name="T65" fmla="*/ 2147483646 h 12505"/>
                <a:gd name="T66" fmla="*/ 448828125 w 19784"/>
                <a:gd name="T67" fmla="*/ 2147483646 h 12505"/>
                <a:gd name="T68" fmla="*/ 1001953125 w 19784"/>
                <a:gd name="T69" fmla="*/ 2147483646 h 12505"/>
                <a:gd name="T70" fmla="*/ 1793750000 w 19784"/>
                <a:gd name="T71" fmla="*/ 2147483646 h 12505"/>
                <a:gd name="T72" fmla="*/ 2147483646 w 19784"/>
                <a:gd name="T73" fmla="*/ 2147483646 h 12505"/>
                <a:gd name="T74" fmla="*/ 2147483646 w 19784"/>
                <a:gd name="T75" fmla="*/ 2147483646 h 12505"/>
                <a:gd name="T76" fmla="*/ 2147483646 w 19784"/>
                <a:gd name="T77" fmla="*/ 2147483646 h 12505"/>
                <a:gd name="T78" fmla="*/ 2147483646 w 19784"/>
                <a:gd name="T79" fmla="*/ 2147483646 h 12505"/>
                <a:gd name="T80" fmla="*/ 2147483646 w 19784"/>
                <a:gd name="T81" fmla="*/ 2147483646 h 12505"/>
                <a:gd name="T82" fmla="*/ 2147483646 w 19784"/>
                <a:gd name="T83" fmla="*/ 2147483646 h 12505"/>
                <a:gd name="T84" fmla="*/ 2147483646 w 19784"/>
                <a:gd name="T85" fmla="*/ 2147483646 h 12505"/>
                <a:gd name="T86" fmla="*/ 2147483646 w 19784"/>
                <a:gd name="T87" fmla="*/ 2147483646 h 12505"/>
                <a:gd name="T88" fmla="*/ 2147483646 w 19784"/>
                <a:gd name="T89" fmla="*/ 2147483646 h 12505"/>
                <a:gd name="T90" fmla="*/ 2147483646 w 19784"/>
                <a:gd name="T91" fmla="*/ 2147483646 h 12505"/>
                <a:gd name="T92" fmla="*/ 2147483646 w 19784"/>
                <a:gd name="T93" fmla="*/ 2147483646 h 12505"/>
                <a:gd name="T94" fmla="*/ 2147483646 w 19784"/>
                <a:gd name="T95" fmla="*/ 1889062500 h 12505"/>
                <a:gd name="T96" fmla="*/ 2147483646 w 19784"/>
                <a:gd name="T97" fmla="*/ 1316406250 h 12505"/>
                <a:gd name="T98" fmla="*/ 2147483646 w 19784"/>
                <a:gd name="T99" fmla="*/ 696484375 h 12505"/>
                <a:gd name="T100" fmla="*/ 2147483646 w 19784"/>
                <a:gd name="T101" fmla="*/ 419921875 h 12505"/>
                <a:gd name="T102" fmla="*/ 2147483646 w 19784"/>
                <a:gd name="T103" fmla="*/ 200390625 h 12505"/>
                <a:gd name="T104" fmla="*/ 2147483646 w 19784"/>
                <a:gd name="T105" fmla="*/ 57421875 h 12505"/>
                <a:gd name="T106" fmla="*/ 2147483646 w 19784"/>
                <a:gd name="T107" fmla="*/ 0 h 125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84"/>
                <a:gd name="T163" fmla="*/ 0 h 12505"/>
                <a:gd name="T164" fmla="*/ 19784 w 19784"/>
                <a:gd name="T165" fmla="*/ 12505 h 125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lnTo>
                    <a:pt x="9892"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48" name="Shape 488">
              <a:extLst>
                <a:ext uri="{FF2B5EF4-FFF2-40B4-BE49-F238E27FC236}">
                  <a16:creationId xmlns:a16="http://schemas.microsoft.com/office/drawing/2014/main" id="{774C704F-5B09-4B6D-B26F-D3C79E7388DE}"/>
                </a:ext>
              </a:extLst>
            </p:cNvPr>
            <p:cNvSpPr>
              <a:spLocks noChangeArrowheads="1"/>
            </p:cNvSpPr>
            <p:nvPr/>
          </p:nvSpPr>
          <p:spPr bwMode="auto">
            <a:xfrm>
              <a:off x="3384400" y="3091350"/>
              <a:ext cx="208850" cy="208825"/>
            </a:xfrm>
            <a:custGeom>
              <a:avLst/>
              <a:gdLst>
                <a:gd name="T0" fmla="*/ 1469531250 w 8354"/>
                <a:gd name="T1" fmla="*/ 9375000 h 8353"/>
                <a:gd name="T2" fmla="*/ 1144921875 w 8354"/>
                <a:gd name="T3" fmla="*/ 76171875 h 8353"/>
                <a:gd name="T4" fmla="*/ 849218750 w 8354"/>
                <a:gd name="T5" fmla="*/ 200390625 h 8353"/>
                <a:gd name="T6" fmla="*/ 591796875 w 8354"/>
                <a:gd name="T7" fmla="*/ 372265625 h 8353"/>
                <a:gd name="T8" fmla="*/ 372265625 w 8354"/>
                <a:gd name="T9" fmla="*/ 591406250 h 8353"/>
                <a:gd name="T10" fmla="*/ 200781250 w 8354"/>
                <a:gd name="T11" fmla="*/ 849218750 h 8353"/>
                <a:gd name="T12" fmla="*/ 76562500 w 8354"/>
                <a:gd name="T13" fmla="*/ 1144921875 h 8353"/>
                <a:gd name="T14" fmla="*/ 9765625 w 8354"/>
                <a:gd name="T15" fmla="*/ 1469140625 h 8353"/>
                <a:gd name="T16" fmla="*/ 9765625 w 8354"/>
                <a:gd name="T17" fmla="*/ 1793750000 h 8353"/>
                <a:gd name="T18" fmla="*/ 76562500 w 8354"/>
                <a:gd name="T19" fmla="*/ 2117968750 h 8353"/>
                <a:gd name="T20" fmla="*/ 200781250 w 8354"/>
                <a:gd name="T21" fmla="*/ 2147483646 h 8353"/>
                <a:gd name="T22" fmla="*/ 372265625 w 8354"/>
                <a:gd name="T23" fmla="*/ 2147483646 h 8353"/>
                <a:gd name="T24" fmla="*/ 591796875 w 8354"/>
                <a:gd name="T25" fmla="*/ 2147483646 h 8353"/>
                <a:gd name="T26" fmla="*/ 849218750 w 8354"/>
                <a:gd name="T27" fmla="*/ 2147483646 h 8353"/>
                <a:gd name="T28" fmla="*/ 1144921875 w 8354"/>
                <a:gd name="T29" fmla="*/ 2147483646 h 8353"/>
                <a:gd name="T30" fmla="*/ 1469531250 w 8354"/>
                <a:gd name="T31" fmla="*/ 2147483646 h 8353"/>
                <a:gd name="T32" fmla="*/ 1793750000 w 8354"/>
                <a:gd name="T33" fmla="*/ 2147483646 h 8353"/>
                <a:gd name="T34" fmla="*/ 2118359375 w 8354"/>
                <a:gd name="T35" fmla="*/ 2147483646 h 8353"/>
                <a:gd name="T36" fmla="*/ 2147483646 w 8354"/>
                <a:gd name="T37" fmla="*/ 2147483646 h 8353"/>
                <a:gd name="T38" fmla="*/ 2147483646 w 8354"/>
                <a:gd name="T39" fmla="*/ 2147483646 h 8353"/>
                <a:gd name="T40" fmla="*/ 2147483646 w 8354"/>
                <a:gd name="T41" fmla="*/ 2147483646 h 8353"/>
                <a:gd name="T42" fmla="*/ 2147483646 w 8354"/>
                <a:gd name="T43" fmla="*/ 2147483646 h 8353"/>
                <a:gd name="T44" fmla="*/ 2147483646 w 8354"/>
                <a:gd name="T45" fmla="*/ 2117968750 h 8353"/>
                <a:gd name="T46" fmla="*/ 2147483646 w 8354"/>
                <a:gd name="T47" fmla="*/ 1793750000 h 8353"/>
                <a:gd name="T48" fmla="*/ 2147483646 w 8354"/>
                <a:gd name="T49" fmla="*/ 1459765625 h 8353"/>
                <a:gd name="T50" fmla="*/ 2147483646 w 8354"/>
                <a:gd name="T51" fmla="*/ 1373828125 h 8353"/>
                <a:gd name="T52" fmla="*/ 2147483646 w 8354"/>
                <a:gd name="T53" fmla="*/ 1507421875 h 8353"/>
                <a:gd name="T54" fmla="*/ 2147483646 w 8354"/>
                <a:gd name="T55" fmla="*/ 1612500000 h 8353"/>
                <a:gd name="T56" fmla="*/ 2147483646 w 8354"/>
                <a:gd name="T57" fmla="*/ 1660156250 h 8353"/>
                <a:gd name="T58" fmla="*/ 2147483646 w 8354"/>
                <a:gd name="T59" fmla="*/ 1669531250 h 8353"/>
                <a:gd name="T60" fmla="*/ 2147483646 w 8354"/>
                <a:gd name="T61" fmla="*/ 1641015625 h 8353"/>
                <a:gd name="T62" fmla="*/ 2147483646 w 8354"/>
                <a:gd name="T63" fmla="*/ 1593359375 h 8353"/>
                <a:gd name="T64" fmla="*/ 2147483646 w 8354"/>
                <a:gd name="T65" fmla="*/ 1516796875 h 8353"/>
                <a:gd name="T66" fmla="*/ 2108593750 w 8354"/>
                <a:gd name="T67" fmla="*/ 1431250000 h 8353"/>
                <a:gd name="T68" fmla="*/ 2032421875 w 8354"/>
                <a:gd name="T69" fmla="*/ 1326171875 h 8353"/>
                <a:gd name="T70" fmla="*/ 1984765625 w 8354"/>
                <a:gd name="T71" fmla="*/ 1201953125 h 8353"/>
                <a:gd name="T72" fmla="*/ 1955859375 w 8354"/>
                <a:gd name="T73" fmla="*/ 1068359375 h 8353"/>
                <a:gd name="T74" fmla="*/ 1955859375 w 8354"/>
                <a:gd name="T75" fmla="*/ 935156250 h 8353"/>
                <a:gd name="T76" fmla="*/ 1984765625 w 8354"/>
                <a:gd name="T77" fmla="*/ 801562500 h 8353"/>
                <a:gd name="T78" fmla="*/ 2032421875 w 8354"/>
                <a:gd name="T79" fmla="*/ 687109375 h 8353"/>
                <a:gd name="T80" fmla="*/ 2108593750 w 8354"/>
                <a:gd name="T81" fmla="*/ 582031250 h 8353"/>
                <a:gd name="T82" fmla="*/ 2147483646 w 8354"/>
                <a:gd name="T83" fmla="*/ 486718750 h 8353"/>
                <a:gd name="T84" fmla="*/ 2147483646 w 8354"/>
                <a:gd name="T85" fmla="*/ 419921875 h 8353"/>
                <a:gd name="T86" fmla="*/ 2147483646 w 8354"/>
                <a:gd name="T87" fmla="*/ 362500000 h 8353"/>
                <a:gd name="T88" fmla="*/ 2147483646 w 8354"/>
                <a:gd name="T89" fmla="*/ 333984375 h 8353"/>
                <a:gd name="T90" fmla="*/ 2147483646 w 8354"/>
                <a:gd name="T91" fmla="*/ 257421875 h 8353"/>
                <a:gd name="T92" fmla="*/ 2147483646 w 8354"/>
                <a:gd name="T93" fmla="*/ 133593750 h 8353"/>
                <a:gd name="T94" fmla="*/ 2032421875 w 8354"/>
                <a:gd name="T95" fmla="*/ 47656250 h 8353"/>
                <a:gd name="T96" fmla="*/ 1765234375 w 8354"/>
                <a:gd name="T97" fmla="*/ 9375000 h 83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54"/>
                <a:gd name="T148" fmla="*/ 0 h 8353"/>
                <a:gd name="T149" fmla="*/ 8354 w 8354"/>
                <a:gd name="T150" fmla="*/ 8353 h 83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49" name="Shape 422">
            <a:extLst>
              <a:ext uri="{FF2B5EF4-FFF2-40B4-BE49-F238E27FC236}">
                <a16:creationId xmlns:a16="http://schemas.microsoft.com/office/drawing/2014/main" id="{448FE286-3521-4E88-8947-2202C13C45C5}"/>
              </a:ext>
            </a:extLst>
          </p:cNvPr>
          <p:cNvGrpSpPr>
            <a:grpSpLocks/>
          </p:cNvGrpSpPr>
          <p:nvPr/>
        </p:nvGrpSpPr>
        <p:grpSpPr bwMode="auto">
          <a:xfrm>
            <a:off x="1619797" y="3385653"/>
            <a:ext cx="292100" cy="292100"/>
            <a:chOff x="2594325" y="1627175"/>
            <a:chExt cx="440850" cy="440850"/>
          </a:xfrm>
          <a:solidFill>
            <a:srgbClr val="018CCF"/>
          </a:solidFill>
        </p:grpSpPr>
        <p:sp>
          <p:nvSpPr>
            <p:cNvPr id="50" name="Shape 423">
              <a:extLst>
                <a:ext uri="{FF2B5EF4-FFF2-40B4-BE49-F238E27FC236}">
                  <a16:creationId xmlns:a16="http://schemas.microsoft.com/office/drawing/2014/main" id="{7868557C-C285-4514-BAEC-AFC3D86EFB65}"/>
                </a:ext>
              </a:extLst>
            </p:cNvPr>
            <p:cNvSpPr>
              <a:spLocks noChangeArrowheads="1"/>
            </p:cNvSpPr>
            <p:nvPr/>
          </p:nvSpPr>
          <p:spPr bwMode="auto">
            <a:xfrm>
              <a:off x="2594325" y="1890950"/>
              <a:ext cx="177075" cy="177075"/>
            </a:xfrm>
            <a:custGeom>
              <a:avLst/>
              <a:gdLst>
                <a:gd name="T0" fmla="*/ 2147483646 w 7083"/>
                <a:gd name="T1" fmla="*/ 0 h 7083"/>
                <a:gd name="T2" fmla="*/ 210156250 w 7083"/>
                <a:gd name="T3" fmla="*/ 2147483646 h 7083"/>
                <a:gd name="T4" fmla="*/ 0 w 7083"/>
                <a:gd name="T5" fmla="*/ 2147483646 h 7083"/>
                <a:gd name="T6" fmla="*/ 429296875 w 7083"/>
                <a:gd name="T7" fmla="*/ 2147483646 h 7083"/>
                <a:gd name="T8" fmla="*/ 2147483646 w 7083"/>
                <a:gd name="T9" fmla="*/ 601171875 h 7083"/>
                <a:gd name="T10" fmla="*/ 2147483646 w 7083"/>
                <a:gd name="T11" fmla="*/ 0 h 7083"/>
                <a:gd name="T12" fmla="*/ 0 60000 65536"/>
                <a:gd name="T13" fmla="*/ 0 60000 65536"/>
                <a:gd name="T14" fmla="*/ 0 60000 65536"/>
                <a:gd name="T15" fmla="*/ 0 60000 65536"/>
                <a:gd name="T16" fmla="*/ 0 60000 65536"/>
                <a:gd name="T17" fmla="*/ 0 60000 65536"/>
                <a:gd name="T18" fmla="*/ 0 w 7083"/>
                <a:gd name="T19" fmla="*/ 0 h 7083"/>
                <a:gd name="T20" fmla="*/ 7083 w 7083"/>
                <a:gd name="T21" fmla="*/ 7083 h 7083"/>
              </a:gdLst>
              <a:ahLst/>
              <a:cxnLst>
                <a:cxn ang="T12">
                  <a:pos x="T0" y="T1"/>
                </a:cxn>
                <a:cxn ang="T13">
                  <a:pos x="T2" y="T3"/>
                </a:cxn>
                <a:cxn ang="T14">
                  <a:pos x="T4" y="T5"/>
                </a:cxn>
                <a:cxn ang="T15">
                  <a:pos x="T6" y="T7"/>
                </a:cxn>
                <a:cxn ang="T16">
                  <a:pos x="T8" y="T9"/>
                </a:cxn>
                <a:cxn ang="T17">
                  <a:pos x="T10" y="T11"/>
                </a:cxn>
              </a:cxnLst>
              <a:rect l="T18" t="T19" r="T20" b="T21"/>
              <a:pathLst>
                <a:path w="7083" h="7083" extrusionOk="0">
                  <a:moveTo>
                    <a:pt x="5544" y="0"/>
                  </a:moveTo>
                  <a:lnTo>
                    <a:pt x="538" y="5984"/>
                  </a:lnTo>
                  <a:lnTo>
                    <a:pt x="0" y="7083"/>
                  </a:lnTo>
                  <a:lnTo>
                    <a:pt x="1099" y="6546"/>
                  </a:lnTo>
                  <a:lnTo>
                    <a:pt x="7083" y="1539"/>
                  </a:lnTo>
                  <a:lnTo>
                    <a:pt x="554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1" name="Shape 424">
              <a:extLst>
                <a:ext uri="{FF2B5EF4-FFF2-40B4-BE49-F238E27FC236}">
                  <a16:creationId xmlns:a16="http://schemas.microsoft.com/office/drawing/2014/main" id="{00F786AD-43FD-4902-B566-5FE0774EB8CF}"/>
                </a:ext>
              </a:extLst>
            </p:cNvPr>
            <p:cNvSpPr>
              <a:spLocks noChangeArrowheads="1"/>
            </p:cNvSpPr>
            <p:nvPr/>
          </p:nvSpPr>
          <p:spPr bwMode="auto">
            <a:xfrm>
              <a:off x="2858700" y="1627175"/>
              <a:ext cx="176475" cy="176475"/>
            </a:xfrm>
            <a:custGeom>
              <a:avLst/>
              <a:gdLst>
                <a:gd name="T0" fmla="*/ 353125000 w 7059"/>
                <a:gd name="T1" fmla="*/ 390625 h 7059"/>
                <a:gd name="T2" fmla="*/ 305468750 w 7059"/>
                <a:gd name="T3" fmla="*/ 9765625 h 7059"/>
                <a:gd name="T4" fmla="*/ 267187500 w 7059"/>
                <a:gd name="T5" fmla="*/ 38281250 h 7059"/>
                <a:gd name="T6" fmla="*/ 238671875 w 7059"/>
                <a:gd name="T7" fmla="*/ 57421875 h 7059"/>
                <a:gd name="T8" fmla="*/ 191015625 w 7059"/>
                <a:gd name="T9" fmla="*/ 114843750 h 7059"/>
                <a:gd name="T10" fmla="*/ 143359375 w 7059"/>
                <a:gd name="T11" fmla="*/ 171875000 h 7059"/>
                <a:gd name="T12" fmla="*/ 114843750 w 7059"/>
                <a:gd name="T13" fmla="*/ 229296875 h 7059"/>
                <a:gd name="T14" fmla="*/ 76562500 w 7059"/>
                <a:gd name="T15" fmla="*/ 286328125 h 7059"/>
                <a:gd name="T16" fmla="*/ 28906250 w 7059"/>
                <a:gd name="T17" fmla="*/ 410546875 h 7059"/>
                <a:gd name="T18" fmla="*/ 0 w 7059"/>
                <a:gd name="T19" fmla="*/ 544140625 h 7059"/>
                <a:gd name="T20" fmla="*/ 0 w 7059"/>
                <a:gd name="T21" fmla="*/ 677734375 h 7059"/>
                <a:gd name="T22" fmla="*/ 9765625 w 7059"/>
                <a:gd name="T23" fmla="*/ 801562500 h 7059"/>
                <a:gd name="T24" fmla="*/ 48046875 w 7059"/>
                <a:gd name="T25" fmla="*/ 935156250 h 7059"/>
                <a:gd name="T26" fmla="*/ 105078125 w 7059"/>
                <a:gd name="T27" fmla="*/ 1058984375 h 7059"/>
                <a:gd name="T28" fmla="*/ 1698437500 w 7059"/>
                <a:gd name="T29" fmla="*/ 2147483646 h 7059"/>
                <a:gd name="T30" fmla="*/ 1822265625 w 7059"/>
                <a:gd name="T31" fmla="*/ 2147483646 h 7059"/>
                <a:gd name="T32" fmla="*/ 1955859375 w 7059"/>
                <a:gd name="T33" fmla="*/ 2147483646 h 7059"/>
                <a:gd name="T34" fmla="*/ 2080078125 w 7059"/>
                <a:gd name="T35" fmla="*/ 2147483646 h 7059"/>
                <a:gd name="T36" fmla="*/ 2147483646 w 7059"/>
                <a:gd name="T37" fmla="*/ 2147483646 h 7059"/>
                <a:gd name="T38" fmla="*/ 2147483646 w 7059"/>
                <a:gd name="T39" fmla="*/ 2147483646 h 7059"/>
                <a:gd name="T40" fmla="*/ 2147483646 w 7059"/>
                <a:gd name="T41" fmla="*/ 2147483646 h 7059"/>
                <a:gd name="T42" fmla="*/ 2147483646 w 7059"/>
                <a:gd name="T43" fmla="*/ 2147483646 h 7059"/>
                <a:gd name="T44" fmla="*/ 2147483646 w 7059"/>
                <a:gd name="T45" fmla="*/ 2147483646 h 7059"/>
                <a:gd name="T46" fmla="*/ 2147483646 w 7059"/>
                <a:gd name="T47" fmla="*/ 2147483646 h 7059"/>
                <a:gd name="T48" fmla="*/ 2147483646 w 7059"/>
                <a:gd name="T49" fmla="*/ 2147483646 h 7059"/>
                <a:gd name="T50" fmla="*/ 2147483646 w 7059"/>
                <a:gd name="T51" fmla="*/ 2147483646 h 7059"/>
                <a:gd name="T52" fmla="*/ 2147483646 w 7059"/>
                <a:gd name="T53" fmla="*/ 2147483646 h 7059"/>
                <a:gd name="T54" fmla="*/ 2147483646 w 7059"/>
                <a:gd name="T55" fmla="*/ 2147483646 h 7059"/>
                <a:gd name="T56" fmla="*/ 2147483646 w 7059"/>
                <a:gd name="T57" fmla="*/ 2147483646 h 7059"/>
                <a:gd name="T58" fmla="*/ 2147483646 w 7059"/>
                <a:gd name="T59" fmla="*/ 2147483646 h 7059"/>
                <a:gd name="T60" fmla="*/ 2147483646 w 7059"/>
                <a:gd name="T61" fmla="*/ 2147483646 h 7059"/>
                <a:gd name="T62" fmla="*/ 2147483646 w 7059"/>
                <a:gd name="T63" fmla="*/ 2147483646 h 7059"/>
                <a:gd name="T64" fmla="*/ 2147483646 w 7059"/>
                <a:gd name="T65" fmla="*/ 2147483646 h 7059"/>
                <a:gd name="T66" fmla="*/ 544140625 w 7059"/>
                <a:gd name="T67" fmla="*/ 57421875 h 7059"/>
                <a:gd name="T68" fmla="*/ 505859375 w 7059"/>
                <a:gd name="T69" fmla="*/ 38281250 h 7059"/>
                <a:gd name="T70" fmla="*/ 467578125 w 7059"/>
                <a:gd name="T71" fmla="*/ 9765625 h 7059"/>
                <a:gd name="T72" fmla="*/ 429296875 w 7059"/>
                <a:gd name="T73" fmla="*/ 390625 h 7059"/>
                <a:gd name="T74" fmla="*/ 353125000 w 7059"/>
                <a:gd name="T75" fmla="*/ 390625 h 70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9"/>
                <a:gd name="T115" fmla="*/ 0 h 7059"/>
                <a:gd name="T116" fmla="*/ 7059 w 7059"/>
                <a:gd name="T117" fmla="*/ 7059 h 70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lnTo>
                    <a:pt x="904"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2" name="Shape 425">
              <a:extLst>
                <a:ext uri="{FF2B5EF4-FFF2-40B4-BE49-F238E27FC236}">
                  <a16:creationId xmlns:a16="http://schemas.microsoft.com/office/drawing/2014/main" id="{A2D2C957-33EC-47D9-BEFB-107B09D852B7}"/>
                </a:ext>
              </a:extLst>
            </p:cNvPr>
            <p:cNvSpPr>
              <a:spLocks noChangeArrowheads="1"/>
            </p:cNvSpPr>
            <p:nvPr/>
          </p:nvSpPr>
          <p:spPr bwMode="auto">
            <a:xfrm>
              <a:off x="2663325" y="1702275"/>
              <a:ext cx="296750" cy="296775"/>
            </a:xfrm>
            <a:custGeom>
              <a:avLst/>
              <a:gdLst>
                <a:gd name="T0" fmla="*/ 2147483646 w 11870"/>
                <a:gd name="T1" fmla="*/ 515234375 h 11871"/>
                <a:gd name="T2" fmla="*/ 2147483646 w 11870"/>
                <a:gd name="T3" fmla="*/ 563281250 h 11871"/>
                <a:gd name="T4" fmla="*/ 2147483646 w 11870"/>
                <a:gd name="T5" fmla="*/ 620312500 h 11871"/>
                <a:gd name="T6" fmla="*/ 2147483646 w 11870"/>
                <a:gd name="T7" fmla="*/ 1431250000 h 11871"/>
                <a:gd name="T8" fmla="*/ 2147483646 w 11870"/>
                <a:gd name="T9" fmla="*/ 1459765625 h 11871"/>
                <a:gd name="T10" fmla="*/ 2147483646 w 11870"/>
                <a:gd name="T11" fmla="*/ 1431250000 h 11871"/>
                <a:gd name="T12" fmla="*/ 2146484375 w 11870"/>
                <a:gd name="T13" fmla="*/ 1373828125 h 11871"/>
                <a:gd name="T14" fmla="*/ 2147483646 w 11870"/>
                <a:gd name="T15" fmla="*/ 1316796875 h 11871"/>
                <a:gd name="T16" fmla="*/ 2147483646 w 11870"/>
                <a:gd name="T17" fmla="*/ 515234375 h 11871"/>
                <a:gd name="T18" fmla="*/ 2147483646 w 11870"/>
                <a:gd name="T19" fmla="*/ 390625 h 11871"/>
                <a:gd name="T20" fmla="*/ 1812500000 w 11870"/>
                <a:gd name="T21" fmla="*/ 1097265625 h 11871"/>
                <a:gd name="T22" fmla="*/ 1602734375 w 11870"/>
                <a:gd name="T23" fmla="*/ 1021093750 h 11871"/>
                <a:gd name="T24" fmla="*/ 1364453125 w 11870"/>
                <a:gd name="T25" fmla="*/ 973437500 h 11871"/>
                <a:gd name="T26" fmla="*/ 1116406250 w 11870"/>
                <a:gd name="T27" fmla="*/ 944531250 h 11871"/>
                <a:gd name="T28" fmla="*/ 763281250 w 11870"/>
                <a:gd name="T29" fmla="*/ 954296875 h 11871"/>
                <a:gd name="T30" fmla="*/ 515234375 w 11870"/>
                <a:gd name="T31" fmla="*/ 1001953125 h 11871"/>
                <a:gd name="T32" fmla="*/ 276562500 w 11870"/>
                <a:gd name="T33" fmla="*/ 1097265625 h 11871"/>
                <a:gd name="T34" fmla="*/ 57421875 w 11870"/>
                <a:gd name="T35" fmla="*/ 1259375000 h 11871"/>
                <a:gd name="T36" fmla="*/ 9375000 w 11870"/>
                <a:gd name="T37" fmla="*/ 1326171875 h 11871"/>
                <a:gd name="T38" fmla="*/ 0 w 11870"/>
                <a:gd name="T39" fmla="*/ 1412109375 h 11871"/>
                <a:gd name="T40" fmla="*/ 9375000 w 11870"/>
                <a:gd name="T41" fmla="*/ 1488671875 h 11871"/>
                <a:gd name="T42" fmla="*/ 57421875 w 11870"/>
                <a:gd name="T43" fmla="*/ 1564843750 h 11871"/>
                <a:gd name="T44" fmla="*/ 2147483646 w 11870"/>
                <a:gd name="T45" fmla="*/ 2147483646 h 11871"/>
                <a:gd name="T46" fmla="*/ 2147483646 w 11870"/>
                <a:gd name="T47" fmla="*/ 2147483646 h 11871"/>
                <a:gd name="T48" fmla="*/ 2147483646 w 11870"/>
                <a:gd name="T49" fmla="*/ 2147483646 h 11871"/>
                <a:gd name="T50" fmla="*/ 2147483646 w 11870"/>
                <a:gd name="T51" fmla="*/ 2147483646 h 11871"/>
                <a:gd name="T52" fmla="*/ 2147483646 w 11870"/>
                <a:gd name="T53" fmla="*/ 2147483646 h 11871"/>
                <a:gd name="T54" fmla="*/ 2147483646 w 11870"/>
                <a:gd name="T55" fmla="*/ 2147483646 h 11871"/>
                <a:gd name="T56" fmla="*/ 2147483646 w 11870"/>
                <a:gd name="T57" fmla="*/ 2147483646 h 11871"/>
                <a:gd name="T58" fmla="*/ 2147483646 w 11870"/>
                <a:gd name="T59" fmla="*/ 2147483646 h 11871"/>
                <a:gd name="T60" fmla="*/ 2147483646 w 11870"/>
                <a:gd name="T61" fmla="*/ 2147483646 h 11871"/>
                <a:gd name="T62" fmla="*/ 2147483646 w 11870"/>
                <a:gd name="T63" fmla="*/ 2147483646 h 11871"/>
                <a:gd name="T64" fmla="*/ 2147483646 w 11870"/>
                <a:gd name="T65" fmla="*/ 2147483646 h 11871"/>
                <a:gd name="T66" fmla="*/ 2147483646 w 11870"/>
                <a:gd name="T67" fmla="*/ 2147483646 h 11871"/>
                <a:gd name="T68" fmla="*/ 2147483646 w 11870"/>
                <a:gd name="T69" fmla="*/ 390625 h 118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70"/>
                <a:gd name="T106" fmla="*/ 0 h 11871"/>
                <a:gd name="T107" fmla="*/ 11870 w 11870"/>
                <a:gd name="T108" fmla="*/ 11871 h 118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53" name="Shape 593">
            <a:extLst>
              <a:ext uri="{FF2B5EF4-FFF2-40B4-BE49-F238E27FC236}">
                <a16:creationId xmlns:a16="http://schemas.microsoft.com/office/drawing/2014/main" id="{3A4C4958-ED9D-473B-BFC6-57F54900CF0D}"/>
              </a:ext>
            </a:extLst>
          </p:cNvPr>
          <p:cNvGrpSpPr>
            <a:grpSpLocks/>
          </p:cNvGrpSpPr>
          <p:nvPr/>
        </p:nvGrpSpPr>
        <p:grpSpPr bwMode="auto">
          <a:xfrm>
            <a:off x="1325404" y="2587102"/>
            <a:ext cx="266038" cy="268435"/>
            <a:chOff x="5241175" y="4959100"/>
            <a:chExt cx="539775" cy="517775"/>
          </a:xfrm>
          <a:solidFill>
            <a:srgbClr val="006BB9"/>
          </a:solidFill>
        </p:grpSpPr>
        <p:sp>
          <p:nvSpPr>
            <p:cNvPr id="54" name="Shape 594">
              <a:extLst>
                <a:ext uri="{FF2B5EF4-FFF2-40B4-BE49-F238E27FC236}">
                  <a16:creationId xmlns:a16="http://schemas.microsoft.com/office/drawing/2014/main" id="{8A0D4D97-7EB8-488D-81F5-AA4090652291}"/>
                </a:ext>
              </a:extLst>
            </p:cNvPr>
            <p:cNvSpPr>
              <a:spLocks noChangeArrowheads="1"/>
            </p:cNvSpPr>
            <p:nvPr/>
          </p:nvSpPr>
          <p:spPr bwMode="auto">
            <a:xfrm>
              <a:off x="5575150" y="4959100"/>
              <a:ext cx="161225" cy="178300"/>
            </a:xfrm>
            <a:custGeom>
              <a:avLst/>
              <a:gdLst>
                <a:gd name="T0" fmla="*/ 1812890625 w 6449"/>
                <a:gd name="T1" fmla="*/ 0 h 7132"/>
                <a:gd name="T2" fmla="*/ 1746093750 w 6449"/>
                <a:gd name="T3" fmla="*/ 9765625 h 7132"/>
                <a:gd name="T4" fmla="*/ 1679296875 w 6449"/>
                <a:gd name="T5" fmla="*/ 19140625 h 7132"/>
                <a:gd name="T6" fmla="*/ 1612500000 w 6449"/>
                <a:gd name="T7" fmla="*/ 38281250 h 7132"/>
                <a:gd name="T8" fmla="*/ 1545703125 w 6449"/>
                <a:gd name="T9" fmla="*/ 57421875 h 7132"/>
                <a:gd name="T10" fmla="*/ 1478906250 w 6449"/>
                <a:gd name="T11" fmla="*/ 85937500 h 7132"/>
                <a:gd name="T12" fmla="*/ 1421875000 w 6449"/>
                <a:gd name="T13" fmla="*/ 124218750 h 7132"/>
                <a:gd name="T14" fmla="*/ 1373828125 w 6449"/>
                <a:gd name="T15" fmla="*/ 162109375 h 7132"/>
                <a:gd name="T16" fmla="*/ 1326171875 w 6449"/>
                <a:gd name="T17" fmla="*/ 210156250 h 7132"/>
                <a:gd name="T18" fmla="*/ 1278515625 w 6449"/>
                <a:gd name="T19" fmla="*/ 257812500 h 7132"/>
                <a:gd name="T20" fmla="*/ 1240234375 w 6449"/>
                <a:gd name="T21" fmla="*/ 314843750 h 7132"/>
                <a:gd name="T22" fmla="*/ 1202343750 w 6449"/>
                <a:gd name="T23" fmla="*/ 372265625 h 7132"/>
                <a:gd name="T24" fmla="*/ 1173828125 w 6449"/>
                <a:gd name="T25" fmla="*/ 429296875 h 7132"/>
                <a:gd name="T26" fmla="*/ 1144921875 w 6449"/>
                <a:gd name="T27" fmla="*/ 496093750 h 7132"/>
                <a:gd name="T28" fmla="*/ 1135546875 w 6449"/>
                <a:gd name="T29" fmla="*/ 562890625 h 7132"/>
                <a:gd name="T30" fmla="*/ 1125781250 w 6449"/>
                <a:gd name="T31" fmla="*/ 629687500 h 7132"/>
                <a:gd name="T32" fmla="*/ 1116406250 w 6449"/>
                <a:gd name="T33" fmla="*/ 706250000 h 7132"/>
                <a:gd name="T34" fmla="*/ 1125781250 w 6449"/>
                <a:gd name="T35" fmla="*/ 810937500 h 7132"/>
                <a:gd name="T36" fmla="*/ 1154687500 w 6449"/>
                <a:gd name="T37" fmla="*/ 916015625 h 7132"/>
                <a:gd name="T38" fmla="*/ 1192578125 w 6449"/>
                <a:gd name="T39" fmla="*/ 1011328125 h 7132"/>
                <a:gd name="T40" fmla="*/ 1240234375 w 6449"/>
                <a:gd name="T41" fmla="*/ 1097265625 h 7132"/>
                <a:gd name="T42" fmla="*/ 0 w 6449"/>
                <a:gd name="T43" fmla="*/ 2147483646 h 7132"/>
                <a:gd name="T44" fmla="*/ 143359375 w 6449"/>
                <a:gd name="T45" fmla="*/ 2147483646 h 7132"/>
                <a:gd name="T46" fmla="*/ 276953125 w 6449"/>
                <a:gd name="T47" fmla="*/ 2147483646 h 7132"/>
                <a:gd name="T48" fmla="*/ 1517187500 w 6449"/>
                <a:gd name="T49" fmla="*/ 1335546875 h 7132"/>
                <a:gd name="T50" fmla="*/ 1583984375 w 6449"/>
                <a:gd name="T51" fmla="*/ 1364453125 h 7132"/>
                <a:gd name="T52" fmla="*/ 1660156250 w 6449"/>
                <a:gd name="T53" fmla="*/ 1383593750 h 7132"/>
                <a:gd name="T54" fmla="*/ 1736328125 w 6449"/>
                <a:gd name="T55" fmla="*/ 1392968750 h 7132"/>
                <a:gd name="T56" fmla="*/ 1812890625 w 6449"/>
                <a:gd name="T57" fmla="*/ 1402343750 h 7132"/>
                <a:gd name="T58" fmla="*/ 1889062500 w 6449"/>
                <a:gd name="T59" fmla="*/ 1392968750 h 7132"/>
                <a:gd name="T60" fmla="*/ 1955859375 w 6449"/>
                <a:gd name="T61" fmla="*/ 1383593750 h 7132"/>
                <a:gd name="T62" fmla="*/ 2022656250 w 6449"/>
                <a:gd name="T63" fmla="*/ 1373828125 h 7132"/>
                <a:gd name="T64" fmla="*/ 2089453125 w 6449"/>
                <a:gd name="T65" fmla="*/ 1345312500 h 7132"/>
                <a:gd name="T66" fmla="*/ 2146875000 w 6449"/>
                <a:gd name="T67" fmla="*/ 1316796875 h 7132"/>
                <a:gd name="T68" fmla="*/ 2147483646 w 6449"/>
                <a:gd name="T69" fmla="*/ 1278515625 h 7132"/>
                <a:gd name="T70" fmla="*/ 2147483646 w 6449"/>
                <a:gd name="T71" fmla="*/ 1240234375 h 7132"/>
                <a:gd name="T72" fmla="*/ 2147483646 w 6449"/>
                <a:gd name="T73" fmla="*/ 1192578125 h 7132"/>
                <a:gd name="T74" fmla="*/ 2147483646 w 6449"/>
                <a:gd name="T75" fmla="*/ 1144921875 h 7132"/>
                <a:gd name="T76" fmla="*/ 2147483646 w 6449"/>
                <a:gd name="T77" fmla="*/ 1097265625 h 7132"/>
                <a:gd name="T78" fmla="*/ 2147483646 w 6449"/>
                <a:gd name="T79" fmla="*/ 1030468750 h 7132"/>
                <a:gd name="T80" fmla="*/ 2147483646 w 6449"/>
                <a:gd name="T81" fmla="*/ 973046875 h 7132"/>
                <a:gd name="T82" fmla="*/ 2147483646 w 6449"/>
                <a:gd name="T83" fmla="*/ 906250000 h 7132"/>
                <a:gd name="T84" fmla="*/ 2147483646 w 6449"/>
                <a:gd name="T85" fmla="*/ 839453125 h 7132"/>
                <a:gd name="T86" fmla="*/ 2147483646 w 6449"/>
                <a:gd name="T87" fmla="*/ 773046875 h 7132"/>
                <a:gd name="T88" fmla="*/ 2147483646 w 6449"/>
                <a:gd name="T89" fmla="*/ 706250000 h 7132"/>
                <a:gd name="T90" fmla="*/ 2147483646 w 6449"/>
                <a:gd name="T91" fmla="*/ 629687500 h 7132"/>
                <a:gd name="T92" fmla="*/ 2147483646 w 6449"/>
                <a:gd name="T93" fmla="*/ 562890625 h 7132"/>
                <a:gd name="T94" fmla="*/ 2147483646 w 6449"/>
                <a:gd name="T95" fmla="*/ 496093750 h 7132"/>
                <a:gd name="T96" fmla="*/ 2147483646 w 6449"/>
                <a:gd name="T97" fmla="*/ 429296875 h 7132"/>
                <a:gd name="T98" fmla="*/ 2147483646 w 6449"/>
                <a:gd name="T99" fmla="*/ 372265625 h 7132"/>
                <a:gd name="T100" fmla="*/ 2147483646 w 6449"/>
                <a:gd name="T101" fmla="*/ 314843750 h 7132"/>
                <a:gd name="T102" fmla="*/ 2147483646 w 6449"/>
                <a:gd name="T103" fmla="*/ 257812500 h 7132"/>
                <a:gd name="T104" fmla="*/ 2147483646 w 6449"/>
                <a:gd name="T105" fmla="*/ 210156250 h 7132"/>
                <a:gd name="T106" fmla="*/ 2147483646 w 6449"/>
                <a:gd name="T107" fmla="*/ 162109375 h 7132"/>
                <a:gd name="T108" fmla="*/ 2147483646 w 6449"/>
                <a:gd name="T109" fmla="*/ 124218750 h 7132"/>
                <a:gd name="T110" fmla="*/ 2146875000 w 6449"/>
                <a:gd name="T111" fmla="*/ 85937500 h 7132"/>
                <a:gd name="T112" fmla="*/ 2089453125 w 6449"/>
                <a:gd name="T113" fmla="*/ 57421875 h 7132"/>
                <a:gd name="T114" fmla="*/ 2022656250 w 6449"/>
                <a:gd name="T115" fmla="*/ 38281250 h 7132"/>
                <a:gd name="T116" fmla="*/ 1955859375 w 6449"/>
                <a:gd name="T117" fmla="*/ 19140625 h 7132"/>
                <a:gd name="T118" fmla="*/ 1889062500 w 6449"/>
                <a:gd name="T119" fmla="*/ 9765625 h 7132"/>
                <a:gd name="T120" fmla="*/ 18128906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49"/>
                <a:gd name="T184" fmla="*/ 0 h 7132"/>
                <a:gd name="T185" fmla="*/ 6449 w 6449"/>
                <a:gd name="T186" fmla="*/ 7132 h 7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5" name="Shape 595">
              <a:extLst>
                <a:ext uri="{FF2B5EF4-FFF2-40B4-BE49-F238E27FC236}">
                  <a16:creationId xmlns:a16="http://schemas.microsoft.com/office/drawing/2014/main" id="{6DED2B3D-E3B9-401E-BAD9-4E5312B630AB}"/>
                </a:ext>
              </a:extLst>
            </p:cNvPr>
            <p:cNvSpPr>
              <a:spLocks noChangeArrowheads="1"/>
            </p:cNvSpPr>
            <p:nvPr/>
          </p:nvSpPr>
          <p:spPr bwMode="auto">
            <a:xfrm>
              <a:off x="5330925" y="4985350"/>
              <a:ext cx="128250" cy="148400"/>
            </a:xfrm>
            <a:custGeom>
              <a:avLst/>
              <a:gdLst>
                <a:gd name="T0" fmla="*/ 610546875 w 5130"/>
                <a:gd name="T1" fmla="*/ 0 h 5936"/>
                <a:gd name="T2" fmla="*/ 543750000 w 5130"/>
                <a:gd name="T3" fmla="*/ 9765625 h 5936"/>
                <a:gd name="T4" fmla="*/ 476953125 w 5130"/>
                <a:gd name="T5" fmla="*/ 28906250 h 5936"/>
                <a:gd name="T6" fmla="*/ 419921875 w 5130"/>
                <a:gd name="T7" fmla="*/ 57421875 h 5936"/>
                <a:gd name="T8" fmla="*/ 353125000 w 5130"/>
                <a:gd name="T9" fmla="*/ 85937500 h 5936"/>
                <a:gd name="T10" fmla="*/ 295703125 w 5130"/>
                <a:gd name="T11" fmla="*/ 124218750 h 5936"/>
                <a:gd name="T12" fmla="*/ 248046875 w 5130"/>
                <a:gd name="T13" fmla="*/ 162500000 h 5936"/>
                <a:gd name="T14" fmla="*/ 200390625 w 5130"/>
                <a:gd name="T15" fmla="*/ 210156250 h 5936"/>
                <a:gd name="T16" fmla="*/ 152734375 w 5130"/>
                <a:gd name="T17" fmla="*/ 257812500 h 5936"/>
                <a:gd name="T18" fmla="*/ 114453125 w 5130"/>
                <a:gd name="T19" fmla="*/ 314843750 h 5936"/>
                <a:gd name="T20" fmla="*/ 76562500 w 5130"/>
                <a:gd name="T21" fmla="*/ 372265625 h 5936"/>
                <a:gd name="T22" fmla="*/ 47656250 w 5130"/>
                <a:gd name="T23" fmla="*/ 429296875 h 5936"/>
                <a:gd name="T24" fmla="*/ 28906250 w 5130"/>
                <a:gd name="T25" fmla="*/ 496093750 h 5936"/>
                <a:gd name="T26" fmla="*/ 9765625 w 5130"/>
                <a:gd name="T27" fmla="*/ 572656250 h 5936"/>
                <a:gd name="T28" fmla="*/ 0 w 5130"/>
                <a:gd name="T29" fmla="*/ 639453125 h 5936"/>
                <a:gd name="T30" fmla="*/ 0 w 5130"/>
                <a:gd name="T31" fmla="*/ 706250000 h 5936"/>
                <a:gd name="T32" fmla="*/ 0 w 5130"/>
                <a:gd name="T33" fmla="*/ 782421875 h 5936"/>
                <a:gd name="T34" fmla="*/ 9765625 w 5130"/>
                <a:gd name="T35" fmla="*/ 849218750 h 5936"/>
                <a:gd name="T36" fmla="*/ 28906250 w 5130"/>
                <a:gd name="T37" fmla="*/ 916015625 h 5936"/>
                <a:gd name="T38" fmla="*/ 57421875 w 5130"/>
                <a:gd name="T39" fmla="*/ 973437500 h 5936"/>
                <a:gd name="T40" fmla="*/ 85937500 w 5130"/>
                <a:gd name="T41" fmla="*/ 1040234375 h 5936"/>
                <a:gd name="T42" fmla="*/ 124218750 w 5130"/>
                <a:gd name="T43" fmla="*/ 1087890625 h 5936"/>
                <a:gd name="T44" fmla="*/ 162109375 w 5130"/>
                <a:gd name="T45" fmla="*/ 1144921875 h 5936"/>
                <a:gd name="T46" fmla="*/ 210156250 w 5130"/>
                <a:gd name="T47" fmla="*/ 1192578125 h 5936"/>
                <a:gd name="T48" fmla="*/ 257812500 w 5130"/>
                <a:gd name="T49" fmla="*/ 1240234375 h 5936"/>
                <a:gd name="T50" fmla="*/ 314843750 w 5130"/>
                <a:gd name="T51" fmla="*/ 1278515625 h 5936"/>
                <a:gd name="T52" fmla="*/ 372265625 w 5130"/>
                <a:gd name="T53" fmla="*/ 1316796875 h 5936"/>
                <a:gd name="T54" fmla="*/ 429296875 w 5130"/>
                <a:gd name="T55" fmla="*/ 1345312500 h 5936"/>
                <a:gd name="T56" fmla="*/ 496093750 w 5130"/>
                <a:gd name="T57" fmla="*/ 1364453125 h 5936"/>
                <a:gd name="T58" fmla="*/ 572656250 w 5130"/>
                <a:gd name="T59" fmla="*/ 1383593750 h 5936"/>
                <a:gd name="T60" fmla="*/ 667968750 w 5130"/>
                <a:gd name="T61" fmla="*/ 1392968750 h 5936"/>
                <a:gd name="T62" fmla="*/ 773046875 w 5130"/>
                <a:gd name="T63" fmla="*/ 1392968750 h 5936"/>
                <a:gd name="T64" fmla="*/ 868359375 w 5130"/>
                <a:gd name="T65" fmla="*/ 1373828125 h 5936"/>
                <a:gd name="T66" fmla="*/ 963671875 w 5130"/>
                <a:gd name="T67" fmla="*/ 1345312500 h 5936"/>
                <a:gd name="T68" fmla="*/ 1717187500 w 5130"/>
                <a:gd name="T69" fmla="*/ 2147483646 h 5936"/>
                <a:gd name="T70" fmla="*/ 1850781250 w 5130"/>
                <a:gd name="T71" fmla="*/ 2147483646 h 5936"/>
                <a:gd name="T72" fmla="*/ 2003515625 w 5130"/>
                <a:gd name="T73" fmla="*/ 2099218750 h 5936"/>
                <a:gd name="T74" fmla="*/ 1250000000 w 5130"/>
                <a:gd name="T75" fmla="*/ 1116406250 h 5936"/>
                <a:gd name="T76" fmla="*/ 1297656250 w 5130"/>
                <a:gd name="T77" fmla="*/ 1049609375 h 5936"/>
                <a:gd name="T78" fmla="*/ 1335546875 w 5130"/>
                <a:gd name="T79" fmla="*/ 982812500 h 5936"/>
                <a:gd name="T80" fmla="*/ 1364453125 w 5130"/>
                <a:gd name="T81" fmla="*/ 906640625 h 5936"/>
                <a:gd name="T82" fmla="*/ 1383593750 w 5130"/>
                <a:gd name="T83" fmla="*/ 820703125 h 5936"/>
                <a:gd name="T84" fmla="*/ 1392968750 w 5130"/>
                <a:gd name="T85" fmla="*/ 753906250 h 5936"/>
                <a:gd name="T86" fmla="*/ 1392968750 w 5130"/>
                <a:gd name="T87" fmla="*/ 677343750 h 5936"/>
                <a:gd name="T88" fmla="*/ 1392968750 w 5130"/>
                <a:gd name="T89" fmla="*/ 610937500 h 5936"/>
                <a:gd name="T90" fmla="*/ 1373828125 w 5130"/>
                <a:gd name="T91" fmla="*/ 544140625 h 5936"/>
                <a:gd name="T92" fmla="*/ 1354687500 w 5130"/>
                <a:gd name="T93" fmla="*/ 477343750 h 5936"/>
                <a:gd name="T94" fmla="*/ 1335546875 w 5130"/>
                <a:gd name="T95" fmla="*/ 419921875 h 5936"/>
                <a:gd name="T96" fmla="*/ 1307031250 w 5130"/>
                <a:gd name="T97" fmla="*/ 353125000 h 5936"/>
                <a:gd name="T98" fmla="*/ 1269140625 w 5130"/>
                <a:gd name="T99" fmla="*/ 296093750 h 5936"/>
                <a:gd name="T100" fmla="*/ 1230859375 w 5130"/>
                <a:gd name="T101" fmla="*/ 248046875 h 5936"/>
                <a:gd name="T102" fmla="*/ 1183203125 w 5130"/>
                <a:gd name="T103" fmla="*/ 200390625 h 5936"/>
                <a:gd name="T104" fmla="*/ 1135546875 w 5130"/>
                <a:gd name="T105" fmla="*/ 152734375 h 5936"/>
                <a:gd name="T106" fmla="*/ 1078125000 w 5130"/>
                <a:gd name="T107" fmla="*/ 114843750 h 5936"/>
                <a:gd name="T108" fmla="*/ 1021093750 w 5130"/>
                <a:gd name="T109" fmla="*/ 76562500 h 5936"/>
                <a:gd name="T110" fmla="*/ 954296875 w 5130"/>
                <a:gd name="T111" fmla="*/ 48046875 h 5936"/>
                <a:gd name="T112" fmla="*/ 887500000 w 5130"/>
                <a:gd name="T113" fmla="*/ 28906250 h 5936"/>
                <a:gd name="T114" fmla="*/ 820703125 w 5130"/>
                <a:gd name="T115" fmla="*/ 9765625 h 5936"/>
                <a:gd name="T116" fmla="*/ 753906250 w 5130"/>
                <a:gd name="T117" fmla="*/ 0 h 5936"/>
                <a:gd name="T118" fmla="*/ 6105468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30"/>
                <a:gd name="T181" fmla="*/ 0 h 5936"/>
                <a:gd name="T182" fmla="*/ 5130 w 5130"/>
                <a:gd name="T183" fmla="*/ 5936 h 59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6" name="Shape 596">
              <a:extLst>
                <a:ext uri="{FF2B5EF4-FFF2-40B4-BE49-F238E27FC236}">
                  <a16:creationId xmlns:a16="http://schemas.microsoft.com/office/drawing/2014/main" id="{27E1ED10-8F4B-4896-89F2-8EE4721F62F5}"/>
                </a:ext>
              </a:extLst>
            </p:cNvPr>
            <p:cNvSpPr>
              <a:spLocks noChangeArrowheads="1"/>
            </p:cNvSpPr>
            <p:nvPr/>
          </p:nvSpPr>
          <p:spPr bwMode="auto">
            <a:xfrm>
              <a:off x="5241175" y="5241175"/>
              <a:ext cx="180125" cy="109325"/>
            </a:xfrm>
            <a:custGeom>
              <a:avLst/>
              <a:gdLst>
                <a:gd name="T0" fmla="*/ 2147483646 w 7205"/>
                <a:gd name="T1" fmla="*/ 390625 h 4373"/>
                <a:gd name="T2" fmla="*/ 1259375000 w 7205"/>
                <a:gd name="T3" fmla="*/ 582421875 h 4373"/>
                <a:gd name="T4" fmla="*/ 1211718750 w 7205"/>
                <a:gd name="T5" fmla="*/ 534375000 h 4373"/>
                <a:gd name="T6" fmla="*/ 1164062500 w 7205"/>
                <a:gd name="T7" fmla="*/ 486718750 h 4373"/>
                <a:gd name="T8" fmla="*/ 1116406250 w 7205"/>
                <a:gd name="T9" fmla="*/ 439062500 h 4373"/>
                <a:gd name="T10" fmla="*/ 1049609375 w 7205"/>
                <a:gd name="T11" fmla="*/ 400781250 h 4373"/>
                <a:gd name="T12" fmla="*/ 992187500 w 7205"/>
                <a:gd name="T13" fmla="*/ 372265625 h 4373"/>
                <a:gd name="T14" fmla="*/ 925390625 w 7205"/>
                <a:gd name="T15" fmla="*/ 343750000 h 4373"/>
                <a:gd name="T16" fmla="*/ 858593750 w 7205"/>
                <a:gd name="T17" fmla="*/ 324609375 h 4373"/>
                <a:gd name="T18" fmla="*/ 791796875 w 7205"/>
                <a:gd name="T19" fmla="*/ 315234375 h 4373"/>
                <a:gd name="T20" fmla="*/ 725000000 w 7205"/>
                <a:gd name="T21" fmla="*/ 305468750 h 4373"/>
                <a:gd name="T22" fmla="*/ 658203125 w 7205"/>
                <a:gd name="T23" fmla="*/ 315234375 h 4373"/>
                <a:gd name="T24" fmla="*/ 591406250 w 7205"/>
                <a:gd name="T25" fmla="*/ 315234375 h 4373"/>
                <a:gd name="T26" fmla="*/ 524609375 w 7205"/>
                <a:gd name="T27" fmla="*/ 334375000 h 4373"/>
                <a:gd name="T28" fmla="*/ 457812500 w 7205"/>
                <a:gd name="T29" fmla="*/ 353125000 h 4373"/>
                <a:gd name="T30" fmla="*/ 400781250 w 7205"/>
                <a:gd name="T31" fmla="*/ 382031250 h 4373"/>
                <a:gd name="T32" fmla="*/ 343359375 w 7205"/>
                <a:gd name="T33" fmla="*/ 410546875 h 4373"/>
                <a:gd name="T34" fmla="*/ 286328125 w 7205"/>
                <a:gd name="T35" fmla="*/ 448828125 h 4373"/>
                <a:gd name="T36" fmla="*/ 228906250 w 7205"/>
                <a:gd name="T37" fmla="*/ 496484375 h 4373"/>
                <a:gd name="T38" fmla="*/ 181250000 w 7205"/>
                <a:gd name="T39" fmla="*/ 544140625 h 4373"/>
                <a:gd name="T40" fmla="*/ 133593750 w 7205"/>
                <a:gd name="T41" fmla="*/ 591796875 h 4373"/>
                <a:gd name="T42" fmla="*/ 95312500 w 7205"/>
                <a:gd name="T43" fmla="*/ 658593750 h 4373"/>
                <a:gd name="T44" fmla="*/ 66796875 w 7205"/>
                <a:gd name="T45" fmla="*/ 715625000 h 4373"/>
                <a:gd name="T46" fmla="*/ 38281250 w 7205"/>
                <a:gd name="T47" fmla="*/ 782421875 h 4373"/>
                <a:gd name="T48" fmla="*/ 19140625 w 7205"/>
                <a:gd name="T49" fmla="*/ 849218750 h 4373"/>
                <a:gd name="T50" fmla="*/ 9765625 w 7205"/>
                <a:gd name="T51" fmla="*/ 916015625 h 4373"/>
                <a:gd name="T52" fmla="*/ 0 w 7205"/>
                <a:gd name="T53" fmla="*/ 982812500 h 4373"/>
                <a:gd name="T54" fmla="*/ 0 w 7205"/>
                <a:gd name="T55" fmla="*/ 1049609375 h 4373"/>
                <a:gd name="T56" fmla="*/ 9765625 w 7205"/>
                <a:gd name="T57" fmla="*/ 1116406250 h 4373"/>
                <a:gd name="T58" fmla="*/ 28515625 w 7205"/>
                <a:gd name="T59" fmla="*/ 1183203125 h 4373"/>
                <a:gd name="T60" fmla="*/ 47656250 w 7205"/>
                <a:gd name="T61" fmla="*/ 1250000000 h 4373"/>
                <a:gd name="T62" fmla="*/ 76171875 w 7205"/>
                <a:gd name="T63" fmla="*/ 1307421875 h 4373"/>
                <a:gd name="T64" fmla="*/ 105078125 w 7205"/>
                <a:gd name="T65" fmla="*/ 1374218750 h 4373"/>
                <a:gd name="T66" fmla="*/ 142968750 w 7205"/>
                <a:gd name="T67" fmla="*/ 1421875000 h 4373"/>
                <a:gd name="T68" fmla="*/ 181250000 w 7205"/>
                <a:gd name="T69" fmla="*/ 1478906250 h 4373"/>
                <a:gd name="T70" fmla="*/ 238671875 w 7205"/>
                <a:gd name="T71" fmla="*/ 1526562500 h 4373"/>
                <a:gd name="T72" fmla="*/ 286328125 w 7205"/>
                <a:gd name="T73" fmla="*/ 1574609375 h 4373"/>
                <a:gd name="T74" fmla="*/ 353125000 w 7205"/>
                <a:gd name="T75" fmla="*/ 1612500000 h 4373"/>
                <a:gd name="T76" fmla="*/ 410156250 w 7205"/>
                <a:gd name="T77" fmla="*/ 1641015625 h 4373"/>
                <a:gd name="T78" fmla="*/ 476953125 w 7205"/>
                <a:gd name="T79" fmla="*/ 1669921875 h 4373"/>
                <a:gd name="T80" fmla="*/ 543750000 w 7205"/>
                <a:gd name="T81" fmla="*/ 1689062500 h 4373"/>
                <a:gd name="T82" fmla="*/ 610546875 w 7205"/>
                <a:gd name="T83" fmla="*/ 1698437500 h 4373"/>
                <a:gd name="T84" fmla="*/ 677343750 w 7205"/>
                <a:gd name="T85" fmla="*/ 1707812500 h 4373"/>
                <a:gd name="T86" fmla="*/ 744140625 w 7205"/>
                <a:gd name="T87" fmla="*/ 1707812500 h 4373"/>
                <a:gd name="T88" fmla="*/ 810937500 w 7205"/>
                <a:gd name="T89" fmla="*/ 1698437500 h 4373"/>
                <a:gd name="T90" fmla="*/ 877734375 w 7205"/>
                <a:gd name="T91" fmla="*/ 1679296875 h 4373"/>
                <a:gd name="T92" fmla="*/ 944531250 w 7205"/>
                <a:gd name="T93" fmla="*/ 1660156250 h 4373"/>
                <a:gd name="T94" fmla="*/ 1001953125 w 7205"/>
                <a:gd name="T95" fmla="*/ 1641015625 h 4373"/>
                <a:gd name="T96" fmla="*/ 1058984375 w 7205"/>
                <a:gd name="T97" fmla="*/ 1603125000 h 4373"/>
                <a:gd name="T98" fmla="*/ 1116406250 w 7205"/>
                <a:gd name="T99" fmla="*/ 1564843750 h 4373"/>
                <a:gd name="T100" fmla="*/ 1173437500 w 7205"/>
                <a:gd name="T101" fmla="*/ 1526562500 h 4373"/>
                <a:gd name="T102" fmla="*/ 1221093750 w 7205"/>
                <a:gd name="T103" fmla="*/ 1478906250 h 4373"/>
                <a:gd name="T104" fmla="*/ 1268750000 w 7205"/>
                <a:gd name="T105" fmla="*/ 1421875000 h 4373"/>
                <a:gd name="T106" fmla="*/ 1307031250 w 7205"/>
                <a:gd name="T107" fmla="*/ 1364453125 h 4373"/>
                <a:gd name="T108" fmla="*/ 1354687500 w 7205"/>
                <a:gd name="T109" fmla="*/ 1250000000 h 4373"/>
                <a:gd name="T110" fmla="*/ 1383203125 w 7205"/>
                <a:gd name="T111" fmla="*/ 1144921875 h 4373"/>
                <a:gd name="T112" fmla="*/ 1402343750 w 7205"/>
                <a:gd name="T113" fmla="*/ 1030468750 h 4373"/>
                <a:gd name="T114" fmla="*/ 1392968750 w 7205"/>
                <a:gd name="T115" fmla="*/ 916015625 h 4373"/>
                <a:gd name="T116" fmla="*/ 2147483646 w 7205"/>
                <a:gd name="T117" fmla="*/ 334375000 h 4373"/>
                <a:gd name="T118" fmla="*/ 2147483646 w 7205"/>
                <a:gd name="T119" fmla="*/ 171875000 h 4373"/>
                <a:gd name="T120" fmla="*/ 2147483646 w 7205"/>
                <a:gd name="T121" fmla="*/ 3906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5"/>
                <a:gd name="T184" fmla="*/ 0 h 4373"/>
                <a:gd name="T185" fmla="*/ 7205 w 7205"/>
                <a:gd name="T186" fmla="*/ 4373 h 43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7" name="Shape 597">
              <a:extLst>
                <a:ext uri="{FF2B5EF4-FFF2-40B4-BE49-F238E27FC236}">
                  <a16:creationId xmlns:a16="http://schemas.microsoft.com/office/drawing/2014/main" id="{529C188D-59C4-45D8-A4E7-7B2AD795DEF6}"/>
                </a:ext>
              </a:extLst>
            </p:cNvPr>
            <p:cNvSpPr>
              <a:spLocks noChangeArrowheads="1"/>
            </p:cNvSpPr>
            <p:nvPr/>
          </p:nvSpPr>
          <p:spPr bwMode="auto">
            <a:xfrm>
              <a:off x="5461575" y="5316900"/>
              <a:ext cx="89175" cy="159975"/>
            </a:xfrm>
            <a:custGeom>
              <a:avLst/>
              <a:gdLst>
                <a:gd name="T0" fmla="*/ 582421875 w 3567"/>
                <a:gd name="T1" fmla="*/ 0 h 6399"/>
                <a:gd name="T2" fmla="*/ 544140625 w 3567"/>
                <a:gd name="T3" fmla="*/ 1116406250 h 6399"/>
                <a:gd name="T4" fmla="*/ 467968750 w 3567"/>
                <a:gd name="T5" fmla="*/ 1135546875 h 6399"/>
                <a:gd name="T6" fmla="*/ 391406250 w 3567"/>
                <a:gd name="T7" fmla="*/ 1173437500 h 6399"/>
                <a:gd name="T8" fmla="*/ 315234375 w 3567"/>
                <a:gd name="T9" fmla="*/ 1211718750 h 6399"/>
                <a:gd name="T10" fmla="*/ 248437500 w 3567"/>
                <a:gd name="T11" fmla="*/ 1259375000 h 6399"/>
                <a:gd name="T12" fmla="*/ 191015625 w 3567"/>
                <a:gd name="T13" fmla="*/ 1307031250 h 6399"/>
                <a:gd name="T14" fmla="*/ 153125000 w 3567"/>
                <a:gd name="T15" fmla="*/ 1364453125 h 6399"/>
                <a:gd name="T16" fmla="*/ 105078125 w 3567"/>
                <a:gd name="T17" fmla="*/ 1421484375 h 6399"/>
                <a:gd name="T18" fmla="*/ 76562500 w 3567"/>
                <a:gd name="T19" fmla="*/ 1478906250 h 6399"/>
                <a:gd name="T20" fmla="*/ 48046875 w 3567"/>
                <a:gd name="T21" fmla="*/ 1535937500 h 6399"/>
                <a:gd name="T22" fmla="*/ 28906250 w 3567"/>
                <a:gd name="T23" fmla="*/ 1602734375 h 6399"/>
                <a:gd name="T24" fmla="*/ 9765625 w 3567"/>
                <a:gd name="T25" fmla="*/ 1669531250 h 6399"/>
                <a:gd name="T26" fmla="*/ 390625 w 3567"/>
                <a:gd name="T27" fmla="*/ 1736328125 h 6399"/>
                <a:gd name="T28" fmla="*/ 390625 w 3567"/>
                <a:gd name="T29" fmla="*/ 1803125000 h 6399"/>
                <a:gd name="T30" fmla="*/ 390625 w 3567"/>
                <a:gd name="T31" fmla="*/ 1869921875 h 6399"/>
                <a:gd name="T32" fmla="*/ 9765625 w 3567"/>
                <a:gd name="T33" fmla="*/ 1936718750 h 6399"/>
                <a:gd name="T34" fmla="*/ 28906250 w 3567"/>
                <a:gd name="T35" fmla="*/ 2003515625 h 6399"/>
                <a:gd name="T36" fmla="*/ 48046875 w 3567"/>
                <a:gd name="T37" fmla="*/ 2060937500 h 6399"/>
                <a:gd name="T38" fmla="*/ 76562500 w 3567"/>
                <a:gd name="T39" fmla="*/ 2127734375 h 6399"/>
                <a:gd name="T40" fmla="*/ 114843750 w 3567"/>
                <a:gd name="T41" fmla="*/ 2147483646 h 6399"/>
                <a:gd name="T42" fmla="*/ 162500000 w 3567"/>
                <a:gd name="T43" fmla="*/ 2147483646 h 6399"/>
                <a:gd name="T44" fmla="*/ 210156250 w 3567"/>
                <a:gd name="T45" fmla="*/ 2147483646 h 6399"/>
                <a:gd name="T46" fmla="*/ 257812500 w 3567"/>
                <a:gd name="T47" fmla="*/ 2147483646 h 6399"/>
                <a:gd name="T48" fmla="*/ 315234375 w 3567"/>
                <a:gd name="T49" fmla="*/ 2147483646 h 6399"/>
                <a:gd name="T50" fmla="*/ 372265625 w 3567"/>
                <a:gd name="T51" fmla="*/ 2147483646 h 6399"/>
                <a:gd name="T52" fmla="*/ 439062500 w 3567"/>
                <a:gd name="T53" fmla="*/ 2147483646 h 6399"/>
                <a:gd name="T54" fmla="*/ 496484375 w 3567"/>
                <a:gd name="T55" fmla="*/ 2147483646 h 6399"/>
                <a:gd name="T56" fmla="*/ 563281250 w 3567"/>
                <a:gd name="T57" fmla="*/ 2147483646 h 6399"/>
                <a:gd name="T58" fmla="*/ 630078125 w 3567"/>
                <a:gd name="T59" fmla="*/ 2147483646 h 6399"/>
                <a:gd name="T60" fmla="*/ 696875000 w 3567"/>
                <a:gd name="T61" fmla="*/ 2147483646 h 6399"/>
                <a:gd name="T62" fmla="*/ 763671875 w 3567"/>
                <a:gd name="T63" fmla="*/ 2147483646 h 6399"/>
                <a:gd name="T64" fmla="*/ 830468750 w 3567"/>
                <a:gd name="T65" fmla="*/ 2147483646 h 6399"/>
                <a:gd name="T66" fmla="*/ 897265625 w 3567"/>
                <a:gd name="T67" fmla="*/ 2147483646 h 6399"/>
                <a:gd name="T68" fmla="*/ 964062500 w 3567"/>
                <a:gd name="T69" fmla="*/ 2147483646 h 6399"/>
                <a:gd name="T70" fmla="*/ 1021093750 w 3567"/>
                <a:gd name="T71" fmla="*/ 2147483646 h 6399"/>
                <a:gd name="T72" fmla="*/ 1087890625 w 3567"/>
                <a:gd name="T73" fmla="*/ 2147483646 h 6399"/>
                <a:gd name="T74" fmla="*/ 1145312500 w 3567"/>
                <a:gd name="T75" fmla="*/ 2147483646 h 6399"/>
                <a:gd name="T76" fmla="*/ 1192968750 w 3567"/>
                <a:gd name="T77" fmla="*/ 2147483646 h 6399"/>
                <a:gd name="T78" fmla="*/ 1240625000 w 3567"/>
                <a:gd name="T79" fmla="*/ 2147483646 h 6399"/>
                <a:gd name="T80" fmla="*/ 1278515625 w 3567"/>
                <a:gd name="T81" fmla="*/ 2147483646 h 6399"/>
                <a:gd name="T82" fmla="*/ 1316796875 w 3567"/>
                <a:gd name="T83" fmla="*/ 2117968750 h 6399"/>
                <a:gd name="T84" fmla="*/ 1345312500 w 3567"/>
                <a:gd name="T85" fmla="*/ 2060937500 h 6399"/>
                <a:gd name="T86" fmla="*/ 1364453125 w 3567"/>
                <a:gd name="T87" fmla="*/ 1994140625 h 6399"/>
                <a:gd name="T88" fmla="*/ 1383593750 w 3567"/>
                <a:gd name="T89" fmla="*/ 1927343750 h 6399"/>
                <a:gd name="T90" fmla="*/ 1393359375 w 3567"/>
                <a:gd name="T91" fmla="*/ 1860546875 h 6399"/>
                <a:gd name="T92" fmla="*/ 1393359375 w 3567"/>
                <a:gd name="T93" fmla="*/ 1793750000 h 6399"/>
                <a:gd name="T94" fmla="*/ 1393359375 w 3567"/>
                <a:gd name="T95" fmla="*/ 1726953125 h 6399"/>
                <a:gd name="T96" fmla="*/ 1383593750 w 3567"/>
                <a:gd name="T97" fmla="*/ 1660156250 h 6399"/>
                <a:gd name="T98" fmla="*/ 1364453125 w 3567"/>
                <a:gd name="T99" fmla="*/ 1593359375 h 6399"/>
                <a:gd name="T100" fmla="*/ 1335937500 w 3567"/>
                <a:gd name="T101" fmla="*/ 1526562500 h 6399"/>
                <a:gd name="T102" fmla="*/ 1307421875 w 3567"/>
                <a:gd name="T103" fmla="*/ 1469140625 h 6399"/>
                <a:gd name="T104" fmla="*/ 1278515625 w 3567"/>
                <a:gd name="T105" fmla="*/ 1412109375 h 6399"/>
                <a:gd name="T106" fmla="*/ 1230859375 w 3567"/>
                <a:gd name="T107" fmla="*/ 1354687500 h 6399"/>
                <a:gd name="T108" fmla="*/ 1164062500 w 3567"/>
                <a:gd name="T109" fmla="*/ 1278515625 h 6399"/>
                <a:gd name="T110" fmla="*/ 1078515625 w 3567"/>
                <a:gd name="T111" fmla="*/ 1211718750 h 6399"/>
                <a:gd name="T112" fmla="*/ 992578125 w 3567"/>
                <a:gd name="T113" fmla="*/ 1164062500 h 6399"/>
                <a:gd name="T114" fmla="*/ 906640625 w 3567"/>
                <a:gd name="T115" fmla="*/ 1135546875 h 6399"/>
                <a:gd name="T116" fmla="*/ 944921875 w 3567"/>
                <a:gd name="T117" fmla="*/ 9765625 h 6399"/>
                <a:gd name="T118" fmla="*/ 830468750 w 3567"/>
                <a:gd name="T119" fmla="*/ 19140625 h 6399"/>
                <a:gd name="T120" fmla="*/ 706250000 w 3567"/>
                <a:gd name="T121" fmla="*/ 9765625 h 6399"/>
                <a:gd name="T122" fmla="*/ 582421875 w 3567"/>
                <a:gd name="T123" fmla="*/ 0 h 63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7"/>
                <a:gd name="T187" fmla="*/ 0 h 6399"/>
                <a:gd name="T188" fmla="*/ 3567 w 3567"/>
                <a:gd name="T189" fmla="*/ 6399 h 6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8" name="Shape 598">
              <a:extLst>
                <a:ext uri="{FF2B5EF4-FFF2-40B4-BE49-F238E27FC236}">
                  <a16:creationId xmlns:a16="http://schemas.microsoft.com/office/drawing/2014/main" id="{AE237040-F656-4E4A-8131-07E622B337BA}"/>
                </a:ext>
              </a:extLst>
            </p:cNvPr>
            <p:cNvSpPr>
              <a:spLocks noChangeArrowheads="1"/>
            </p:cNvSpPr>
            <p:nvPr/>
          </p:nvSpPr>
          <p:spPr bwMode="auto">
            <a:xfrm>
              <a:off x="5619100" y="5194175"/>
              <a:ext cx="161850" cy="89775"/>
            </a:xfrm>
            <a:custGeom>
              <a:avLst/>
              <a:gdLst>
                <a:gd name="T0" fmla="*/ 1793750000 w 6474"/>
                <a:gd name="T1" fmla="*/ 0 h 3591"/>
                <a:gd name="T2" fmla="*/ 1727343750 w 6474"/>
                <a:gd name="T3" fmla="*/ 9765625 h 3591"/>
                <a:gd name="T4" fmla="*/ 1660546875 w 6474"/>
                <a:gd name="T5" fmla="*/ 28515625 h 3591"/>
                <a:gd name="T6" fmla="*/ 1593750000 w 6474"/>
                <a:gd name="T7" fmla="*/ 47656250 h 3591"/>
                <a:gd name="T8" fmla="*/ 1517187500 w 6474"/>
                <a:gd name="T9" fmla="*/ 76562500 h 3591"/>
                <a:gd name="T10" fmla="*/ 1450390625 w 6474"/>
                <a:gd name="T11" fmla="*/ 114453125 h 3591"/>
                <a:gd name="T12" fmla="*/ 1393359375 w 6474"/>
                <a:gd name="T13" fmla="*/ 152734375 h 3591"/>
                <a:gd name="T14" fmla="*/ 1335937500 w 6474"/>
                <a:gd name="T15" fmla="*/ 200390625 h 3591"/>
                <a:gd name="T16" fmla="*/ 1288281250 w 6474"/>
                <a:gd name="T17" fmla="*/ 257812500 h 3591"/>
                <a:gd name="T18" fmla="*/ 1250000000 w 6474"/>
                <a:gd name="T19" fmla="*/ 314843750 h 3591"/>
                <a:gd name="T20" fmla="*/ 1212109375 w 6474"/>
                <a:gd name="T21" fmla="*/ 372265625 h 3591"/>
                <a:gd name="T22" fmla="*/ 1183203125 w 6474"/>
                <a:gd name="T23" fmla="*/ 439062500 h 3591"/>
                <a:gd name="T24" fmla="*/ 38671875 w 6474"/>
                <a:gd name="T25" fmla="*/ 295703125 h 3591"/>
                <a:gd name="T26" fmla="*/ 28906250 w 6474"/>
                <a:gd name="T27" fmla="*/ 476953125 h 3591"/>
                <a:gd name="T28" fmla="*/ 390625 w 6474"/>
                <a:gd name="T29" fmla="*/ 648828125 h 3591"/>
                <a:gd name="T30" fmla="*/ 1135546875 w 6474"/>
                <a:gd name="T31" fmla="*/ 791796875 h 3591"/>
                <a:gd name="T32" fmla="*/ 1145312500 w 6474"/>
                <a:gd name="T33" fmla="*/ 868359375 h 3591"/>
                <a:gd name="T34" fmla="*/ 1173828125 w 6474"/>
                <a:gd name="T35" fmla="*/ 944531250 h 3591"/>
                <a:gd name="T36" fmla="*/ 1202343750 w 6474"/>
                <a:gd name="T37" fmla="*/ 1001953125 h 3591"/>
                <a:gd name="T38" fmla="*/ 1231250000 w 6474"/>
                <a:gd name="T39" fmla="*/ 1068750000 h 3591"/>
                <a:gd name="T40" fmla="*/ 1269140625 w 6474"/>
                <a:gd name="T41" fmla="*/ 1125781250 h 3591"/>
                <a:gd name="T42" fmla="*/ 1316796875 w 6474"/>
                <a:gd name="T43" fmla="*/ 1173437500 h 3591"/>
                <a:gd name="T44" fmla="*/ 1364453125 w 6474"/>
                <a:gd name="T45" fmla="*/ 1221093750 h 3591"/>
                <a:gd name="T46" fmla="*/ 1412500000 w 6474"/>
                <a:gd name="T47" fmla="*/ 1268750000 h 3591"/>
                <a:gd name="T48" fmla="*/ 1469531250 w 6474"/>
                <a:gd name="T49" fmla="*/ 1307031250 h 3591"/>
                <a:gd name="T50" fmla="*/ 1526953125 w 6474"/>
                <a:gd name="T51" fmla="*/ 1335546875 h 3591"/>
                <a:gd name="T52" fmla="*/ 1593750000 w 6474"/>
                <a:gd name="T53" fmla="*/ 1364453125 h 3591"/>
                <a:gd name="T54" fmla="*/ 1660546875 w 6474"/>
                <a:gd name="T55" fmla="*/ 1383203125 h 3591"/>
                <a:gd name="T56" fmla="*/ 1727343750 w 6474"/>
                <a:gd name="T57" fmla="*/ 1392968750 h 3591"/>
                <a:gd name="T58" fmla="*/ 1793750000 w 6474"/>
                <a:gd name="T59" fmla="*/ 1402343750 h 3591"/>
                <a:gd name="T60" fmla="*/ 1860546875 w 6474"/>
                <a:gd name="T61" fmla="*/ 1402343750 h 3591"/>
                <a:gd name="T62" fmla="*/ 1927343750 w 6474"/>
                <a:gd name="T63" fmla="*/ 1392968750 h 3591"/>
                <a:gd name="T64" fmla="*/ 1994140625 w 6474"/>
                <a:gd name="T65" fmla="*/ 1383203125 h 3591"/>
                <a:gd name="T66" fmla="*/ 2060937500 w 6474"/>
                <a:gd name="T67" fmla="*/ 1354687500 h 3591"/>
                <a:gd name="T68" fmla="*/ 2127734375 w 6474"/>
                <a:gd name="T69" fmla="*/ 1335546875 h 3591"/>
                <a:gd name="T70" fmla="*/ 2147483646 w 6474"/>
                <a:gd name="T71" fmla="*/ 1297656250 h 3591"/>
                <a:gd name="T72" fmla="*/ 2147483646 w 6474"/>
                <a:gd name="T73" fmla="*/ 1259375000 h 3591"/>
                <a:gd name="T74" fmla="*/ 2147483646 w 6474"/>
                <a:gd name="T75" fmla="*/ 1211718750 h 3591"/>
                <a:gd name="T76" fmla="*/ 2147483646 w 6474"/>
                <a:gd name="T77" fmla="*/ 1164062500 h 3591"/>
                <a:gd name="T78" fmla="*/ 2147483646 w 6474"/>
                <a:gd name="T79" fmla="*/ 1116406250 h 3591"/>
                <a:gd name="T80" fmla="*/ 2147483646 w 6474"/>
                <a:gd name="T81" fmla="*/ 1058984375 h 3591"/>
                <a:gd name="T82" fmla="*/ 2147483646 w 6474"/>
                <a:gd name="T83" fmla="*/ 1001953125 h 3591"/>
                <a:gd name="T84" fmla="*/ 2147483646 w 6474"/>
                <a:gd name="T85" fmla="*/ 935156250 h 3591"/>
                <a:gd name="T86" fmla="*/ 2147483646 w 6474"/>
                <a:gd name="T87" fmla="*/ 868359375 h 3591"/>
                <a:gd name="T88" fmla="*/ 2147483646 w 6474"/>
                <a:gd name="T89" fmla="*/ 810937500 h 3591"/>
                <a:gd name="T90" fmla="*/ 2147483646 w 6474"/>
                <a:gd name="T91" fmla="*/ 734765625 h 3591"/>
                <a:gd name="T92" fmla="*/ 2147483646 w 6474"/>
                <a:gd name="T93" fmla="*/ 667968750 h 3591"/>
                <a:gd name="T94" fmla="*/ 2147483646 w 6474"/>
                <a:gd name="T95" fmla="*/ 601171875 h 3591"/>
                <a:gd name="T96" fmla="*/ 2147483646 w 6474"/>
                <a:gd name="T97" fmla="*/ 534375000 h 3591"/>
                <a:gd name="T98" fmla="*/ 2147483646 w 6474"/>
                <a:gd name="T99" fmla="*/ 467578125 h 3591"/>
                <a:gd name="T100" fmla="*/ 2147483646 w 6474"/>
                <a:gd name="T101" fmla="*/ 400781250 h 3591"/>
                <a:gd name="T102" fmla="*/ 2147483646 w 6474"/>
                <a:gd name="T103" fmla="*/ 333984375 h 3591"/>
                <a:gd name="T104" fmla="*/ 2147483646 w 6474"/>
                <a:gd name="T105" fmla="*/ 276562500 h 3591"/>
                <a:gd name="T106" fmla="*/ 2147483646 w 6474"/>
                <a:gd name="T107" fmla="*/ 228906250 h 3591"/>
                <a:gd name="T108" fmla="*/ 2147483646 w 6474"/>
                <a:gd name="T109" fmla="*/ 181250000 h 3591"/>
                <a:gd name="T110" fmla="*/ 2147483646 w 6474"/>
                <a:gd name="T111" fmla="*/ 133593750 h 3591"/>
                <a:gd name="T112" fmla="*/ 2147483646 w 6474"/>
                <a:gd name="T113" fmla="*/ 105078125 h 3591"/>
                <a:gd name="T114" fmla="*/ 2127734375 w 6474"/>
                <a:gd name="T115" fmla="*/ 66796875 h 3591"/>
                <a:gd name="T116" fmla="*/ 2060937500 w 6474"/>
                <a:gd name="T117" fmla="*/ 47656250 h 3591"/>
                <a:gd name="T118" fmla="*/ 1994140625 w 6474"/>
                <a:gd name="T119" fmla="*/ 28515625 h 3591"/>
                <a:gd name="T120" fmla="*/ 1927343750 w 6474"/>
                <a:gd name="T121" fmla="*/ 9765625 h 3591"/>
                <a:gd name="T122" fmla="*/ 1860546875 w 6474"/>
                <a:gd name="T123" fmla="*/ 9765625 h 3591"/>
                <a:gd name="T124" fmla="*/ 17937500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74"/>
                <a:gd name="T190" fmla="*/ 0 h 3591"/>
                <a:gd name="T191" fmla="*/ 6474 w 6474"/>
                <a:gd name="T192" fmla="*/ 3591 h 35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9" name="Shape 599">
              <a:extLst>
                <a:ext uri="{FF2B5EF4-FFF2-40B4-BE49-F238E27FC236}">
                  <a16:creationId xmlns:a16="http://schemas.microsoft.com/office/drawing/2014/main" id="{7B7F65D6-91C7-484B-B07A-18FD59601E60}"/>
                </a:ext>
              </a:extLst>
            </p:cNvPr>
            <p:cNvSpPr>
              <a:spLocks noChangeArrowheads="1"/>
            </p:cNvSpPr>
            <p:nvPr/>
          </p:nvSpPr>
          <p:spPr bwMode="auto">
            <a:xfrm>
              <a:off x="5420075" y="5116000"/>
              <a:ext cx="189300" cy="189925"/>
            </a:xfrm>
            <a:custGeom>
              <a:avLst/>
              <a:gdLst>
                <a:gd name="T0" fmla="*/ 1326171875 w 7572"/>
                <a:gd name="T1" fmla="*/ 9765625 h 7597"/>
                <a:gd name="T2" fmla="*/ 1039843750 w 7572"/>
                <a:gd name="T3" fmla="*/ 67187500 h 7597"/>
                <a:gd name="T4" fmla="*/ 772656250 w 7572"/>
                <a:gd name="T5" fmla="*/ 181640625 h 7597"/>
                <a:gd name="T6" fmla="*/ 543750000 w 7572"/>
                <a:gd name="T7" fmla="*/ 343750000 h 7597"/>
                <a:gd name="T8" fmla="*/ 343359375 w 7572"/>
                <a:gd name="T9" fmla="*/ 544140625 h 7597"/>
                <a:gd name="T10" fmla="*/ 181250000 w 7572"/>
                <a:gd name="T11" fmla="*/ 773046875 h 7597"/>
                <a:gd name="T12" fmla="*/ 66796875 w 7572"/>
                <a:gd name="T13" fmla="*/ 1040234375 h 7597"/>
                <a:gd name="T14" fmla="*/ 9375000 w 7572"/>
                <a:gd name="T15" fmla="*/ 1335937500 h 7597"/>
                <a:gd name="T16" fmla="*/ 9375000 w 7572"/>
                <a:gd name="T17" fmla="*/ 1631640625 h 7597"/>
                <a:gd name="T18" fmla="*/ 66796875 w 7572"/>
                <a:gd name="T19" fmla="*/ 1927343750 h 7597"/>
                <a:gd name="T20" fmla="*/ 181250000 w 7572"/>
                <a:gd name="T21" fmla="*/ 2147483646 h 7597"/>
                <a:gd name="T22" fmla="*/ 343359375 w 7572"/>
                <a:gd name="T23" fmla="*/ 2147483646 h 7597"/>
                <a:gd name="T24" fmla="*/ 543750000 w 7572"/>
                <a:gd name="T25" fmla="*/ 2147483646 h 7597"/>
                <a:gd name="T26" fmla="*/ 772656250 w 7572"/>
                <a:gd name="T27" fmla="*/ 2147483646 h 7597"/>
                <a:gd name="T28" fmla="*/ 1039843750 w 7572"/>
                <a:gd name="T29" fmla="*/ 2147483646 h 7597"/>
                <a:gd name="T30" fmla="*/ 1326171875 w 7572"/>
                <a:gd name="T31" fmla="*/ 2147483646 h 7597"/>
                <a:gd name="T32" fmla="*/ 1631250000 w 7572"/>
                <a:gd name="T33" fmla="*/ 2147483646 h 7597"/>
                <a:gd name="T34" fmla="*/ 1917578125 w 7572"/>
                <a:gd name="T35" fmla="*/ 2147483646 h 7597"/>
                <a:gd name="T36" fmla="*/ 2147483646 w 7572"/>
                <a:gd name="T37" fmla="*/ 2147483646 h 7597"/>
                <a:gd name="T38" fmla="*/ 2147483646 w 7572"/>
                <a:gd name="T39" fmla="*/ 2147483646 h 7597"/>
                <a:gd name="T40" fmla="*/ 2147483646 w 7572"/>
                <a:gd name="T41" fmla="*/ 2147483646 h 7597"/>
                <a:gd name="T42" fmla="*/ 2147483646 w 7572"/>
                <a:gd name="T43" fmla="*/ 2147483646 h 7597"/>
                <a:gd name="T44" fmla="*/ 2147483646 w 7572"/>
                <a:gd name="T45" fmla="*/ 1927343750 h 7597"/>
                <a:gd name="T46" fmla="*/ 2147483646 w 7572"/>
                <a:gd name="T47" fmla="*/ 1631640625 h 7597"/>
                <a:gd name="T48" fmla="*/ 2147483646 w 7572"/>
                <a:gd name="T49" fmla="*/ 1335937500 h 7597"/>
                <a:gd name="T50" fmla="*/ 2147483646 w 7572"/>
                <a:gd name="T51" fmla="*/ 1040234375 h 7597"/>
                <a:gd name="T52" fmla="*/ 2147483646 w 7572"/>
                <a:gd name="T53" fmla="*/ 773046875 h 7597"/>
                <a:gd name="T54" fmla="*/ 2147483646 w 7572"/>
                <a:gd name="T55" fmla="*/ 544140625 h 7597"/>
                <a:gd name="T56" fmla="*/ 2147483646 w 7572"/>
                <a:gd name="T57" fmla="*/ 343750000 h 7597"/>
                <a:gd name="T58" fmla="*/ 2147483646 w 7572"/>
                <a:gd name="T59" fmla="*/ 181640625 h 7597"/>
                <a:gd name="T60" fmla="*/ 1917578125 w 7572"/>
                <a:gd name="T61" fmla="*/ 67187500 h 7597"/>
                <a:gd name="T62" fmla="*/ 1631250000 w 7572"/>
                <a:gd name="T63" fmla="*/ 9765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72"/>
                <a:gd name="T97" fmla="*/ 0 h 7597"/>
                <a:gd name="T98" fmla="*/ 7572 w 7572"/>
                <a:gd name="T99" fmla="*/ 7597 h 75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sp>
        <p:nvSpPr>
          <p:cNvPr id="60" name="Shape 401">
            <a:extLst>
              <a:ext uri="{FF2B5EF4-FFF2-40B4-BE49-F238E27FC236}">
                <a16:creationId xmlns:a16="http://schemas.microsoft.com/office/drawing/2014/main" id="{3FBDFD20-F2BF-4137-824D-D945C8BC51F7}"/>
              </a:ext>
            </a:extLst>
          </p:cNvPr>
          <p:cNvSpPr>
            <a:spLocks noChangeArrowheads="1"/>
          </p:cNvSpPr>
          <p:nvPr/>
        </p:nvSpPr>
        <p:spPr bwMode="auto">
          <a:xfrm>
            <a:off x="788988" y="3638550"/>
            <a:ext cx="250825" cy="239713"/>
          </a:xfrm>
          <a:custGeom>
            <a:avLst/>
            <a:gdLst>
              <a:gd name="T0" fmla="*/ 2147483646 w 15144"/>
              <a:gd name="T1" fmla="*/ 2147483646 h 14460"/>
              <a:gd name="T2" fmla="*/ 2147483646 w 15144"/>
              <a:gd name="T3" fmla="*/ 2147483646 h 14460"/>
              <a:gd name="T4" fmla="*/ 2147483646 w 15144"/>
              <a:gd name="T5" fmla="*/ 2147483646 h 14460"/>
              <a:gd name="T6" fmla="*/ 2147483646 w 15144"/>
              <a:gd name="T7" fmla="*/ 2147483646 h 14460"/>
              <a:gd name="T8" fmla="*/ 2147483646 w 15144"/>
              <a:gd name="T9" fmla="*/ 2147483646 h 14460"/>
              <a:gd name="T10" fmla="*/ 2147483646 w 15144"/>
              <a:gd name="T11" fmla="*/ 2147483646 h 14460"/>
              <a:gd name="T12" fmla="*/ 2147483646 w 15144"/>
              <a:gd name="T13" fmla="*/ 2147483646 h 14460"/>
              <a:gd name="T14" fmla="*/ 2147483646 w 15144"/>
              <a:gd name="T15" fmla="*/ 2147483646 h 14460"/>
              <a:gd name="T16" fmla="*/ 2147483646 w 15144"/>
              <a:gd name="T17" fmla="*/ 2147483646 h 14460"/>
              <a:gd name="T18" fmla="*/ 2147483646 w 15144"/>
              <a:gd name="T19" fmla="*/ 2147483646 h 14460"/>
              <a:gd name="T20" fmla="*/ 2147483646 w 15144"/>
              <a:gd name="T21" fmla="*/ 2147483646 h 14460"/>
              <a:gd name="T22" fmla="*/ 2147483646 w 15144"/>
              <a:gd name="T23" fmla="*/ 2147483646 h 14460"/>
              <a:gd name="T24" fmla="*/ 2147483646 w 15144"/>
              <a:gd name="T25" fmla="*/ 2147483646 h 14460"/>
              <a:gd name="T26" fmla="*/ 2147483646 w 15144"/>
              <a:gd name="T27" fmla="*/ 2147483646 h 14460"/>
              <a:gd name="T28" fmla="*/ 2147483646 w 15144"/>
              <a:gd name="T29" fmla="*/ 2147483646 h 14460"/>
              <a:gd name="T30" fmla="*/ 2147483646 w 15144"/>
              <a:gd name="T31" fmla="*/ 2147483646 h 14460"/>
              <a:gd name="T32" fmla="*/ 2147483646 w 15144"/>
              <a:gd name="T33" fmla="*/ 2147483646 h 14460"/>
              <a:gd name="T34" fmla="*/ 2147483646 w 15144"/>
              <a:gd name="T35" fmla="*/ 2147483646 h 14460"/>
              <a:gd name="T36" fmla="*/ 2147483646 w 15144"/>
              <a:gd name="T37" fmla="*/ 2147483646 h 14460"/>
              <a:gd name="T38" fmla="*/ 2147483646 w 15144"/>
              <a:gd name="T39" fmla="*/ 2147483646 h 14460"/>
              <a:gd name="T40" fmla="*/ 2147483646 w 15144"/>
              <a:gd name="T41" fmla="*/ 2147483646 h 14460"/>
              <a:gd name="T42" fmla="*/ 2147483646 w 15144"/>
              <a:gd name="T43" fmla="*/ 2147483646 h 14460"/>
              <a:gd name="T44" fmla="*/ 2147483646 w 15144"/>
              <a:gd name="T45" fmla="*/ 2147483646 h 14460"/>
              <a:gd name="T46" fmla="*/ 2147483646 w 15144"/>
              <a:gd name="T47" fmla="*/ 2147483646 h 14460"/>
              <a:gd name="T48" fmla="*/ 2147483646 w 15144"/>
              <a:gd name="T49" fmla="*/ 2147483646 h 14460"/>
              <a:gd name="T50" fmla="*/ 2147483646 w 15144"/>
              <a:gd name="T51" fmla="*/ 2147483646 h 14460"/>
              <a:gd name="T52" fmla="*/ 2147483646 w 15144"/>
              <a:gd name="T53" fmla="*/ 2147483646 h 14460"/>
              <a:gd name="T54" fmla="*/ 2147483646 w 15144"/>
              <a:gd name="T55" fmla="*/ 2147483646 h 14460"/>
              <a:gd name="T56" fmla="*/ 2147483646 w 15144"/>
              <a:gd name="T57" fmla="*/ 2147483646 h 14460"/>
              <a:gd name="T58" fmla="*/ 2147483646 w 15144"/>
              <a:gd name="T59" fmla="*/ 2147483646 h 14460"/>
              <a:gd name="T60" fmla="*/ 2147483646 w 15144"/>
              <a:gd name="T61" fmla="*/ 2147483646 h 14460"/>
              <a:gd name="T62" fmla="*/ 2147483646 w 15144"/>
              <a:gd name="T63" fmla="*/ 2147483646 h 14460"/>
              <a:gd name="T64" fmla="*/ 2147483646 w 15144"/>
              <a:gd name="T65" fmla="*/ 2147483646 h 14460"/>
              <a:gd name="T66" fmla="*/ 2147483646 w 15144"/>
              <a:gd name="T67" fmla="*/ 2147483646 h 14460"/>
              <a:gd name="T68" fmla="*/ 2147483646 w 15144"/>
              <a:gd name="T69" fmla="*/ 2147483646 h 14460"/>
              <a:gd name="T70" fmla="*/ 2147483646 w 15144"/>
              <a:gd name="T71" fmla="*/ 2147483646 h 14460"/>
              <a:gd name="T72" fmla="*/ 2147483646 w 15144"/>
              <a:gd name="T73" fmla="*/ 2147483646 h 14460"/>
              <a:gd name="T74" fmla="*/ 2147483646 w 15144"/>
              <a:gd name="T75" fmla="*/ 2147483646 h 14460"/>
              <a:gd name="T76" fmla="*/ 2147483646 w 15144"/>
              <a:gd name="T77" fmla="*/ 2147483646 h 14460"/>
              <a:gd name="T78" fmla="*/ 2147483646 w 15144"/>
              <a:gd name="T79" fmla="*/ 2147483646 h 14460"/>
              <a:gd name="T80" fmla="*/ 2147483646 w 15144"/>
              <a:gd name="T81" fmla="*/ 2147483646 h 14460"/>
              <a:gd name="T82" fmla="*/ 2147483646 w 15144"/>
              <a:gd name="T83" fmla="*/ 2147483646 h 14460"/>
              <a:gd name="T84" fmla="*/ 2147483646 w 15144"/>
              <a:gd name="T85" fmla="*/ 2147483646 h 14460"/>
              <a:gd name="T86" fmla="*/ 2147483646 w 15144"/>
              <a:gd name="T87" fmla="*/ 2147483646 h 14460"/>
              <a:gd name="T88" fmla="*/ 2147483646 w 15144"/>
              <a:gd name="T89" fmla="*/ 2147483646 h 144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144"/>
              <a:gd name="T136" fmla="*/ 0 h 14460"/>
              <a:gd name="T137" fmla="*/ 15144 w 15144"/>
              <a:gd name="T138" fmla="*/ 14460 h 144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a:extLst/>
        </p:spPr>
        <p:txBody>
          <a:bodyPr lIns="91425" tIns="91425" rIns="91425" bIns="91425" anchor="ctr"/>
          <a:lstStyle/>
          <a:p>
            <a:endParaRPr lang="es-ES"/>
          </a:p>
        </p:txBody>
      </p:sp>
      <p:sp>
        <p:nvSpPr>
          <p:cNvPr id="61" name="1 CuadroTexto">
            <a:extLst>
              <a:ext uri="{FF2B5EF4-FFF2-40B4-BE49-F238E27FC236}">
                <a16:creationId xmlns:a16="http://schemas.microsoft.com/office/drawing/2014/main" id="{172B1E15-2DE4-4432-9826-EA6E89272E70}"/>
              </a:ext>
            </a:extLst>
          </p:cNvPr>
          <p:cNvSpPr txBox="1">
            <a:spLocks noChangeArrowheads="1"/>
          </p:cNvSpPr>
          <p:nvPr/>
        </p:nvSpPr>
        <p:spPr bwMode="auto">
          <a:xfrm>
            <a:off x="3843419" y="3078163"/>
            <a:ext cx="50854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dirty="0">
                <a:solidFill>
                  <a:schemeClr val="bg1"/>
                </a:solidFill>
                <a:latin typeface="Roboto Thin"/>
              </a:rPr>
              <a:t>3</a:t>
            </a:r>
            <a:endParaRPr lang="es-ES" sz="4400" b="1" dirty="0">
              <a:solidFill>
                <a:schemeClr val="bg1"/>
              </a:solidFill>
              <a:latin typeface="Roboto Thin"/>
            </a:endParaRPr>
          </a:p>
        </p:txBody>
      </p:sp>
      <p:sp>
        <p:nvSpPr>
          <p:cNvPr id="64" name="1 CuadroTexto">
            <a:extLst>
              <a:ext uri="{FF2B5EF4-FFF2-40B4-BE49-F238E27FC236}">
                <a16:creationId xmlns:a16="http://schemas.microsoft.com/office/drawing/2014/main" id="{298A5EBA-82A7-4362-96FD-0137D759FD5B}"/>
              </a:ext>
            </a:extLst>
          </p:cNvPr>
          <p:cNvSpPr txBox="1">
            <a:spLocks noChangeArrowheads="1"/>
          </p:cNvSpPr>
          <p:nvPr/>
        </p:nvSpPr>
        <p:spPr bwMode="auto">
          <a:xfrm>
            <a:off x="4411662" y="6092027"/>
            <a:ext cx="542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a:solidFill>
                  <a:schemeClr val="bg1"/>
                </a:solidFill>
                <a:latin typeface="Roboto Thin"/>
              </a:rPr>
              <a:t>4</a:t>
            </a:r>
            <a:endParaRPr lang="es-ES" sz="4400" b="1">
              <a:solidFill>
                <a:schemeClr val="bg1"/>
              </a:solidFill>
              <a:latin typeface="Roboto Thin"/>
            </a:endParaRPr>
          </a:p>
        </p:txBody>
      </p:sp>
    </p:spTree>
    <p:extLst>
      <p:ext uri="{BB962C8B-B14F-4D97-AF65-F5344CB8AC3E}">
        <p14:creationId xmlns:p14="http://schemas.microsoft.com/office/powerpoint/2010/main" val="329660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A10C944-D223-4851-B827-0771929C5B4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a:solidFill>
                  <a:srgbClr val="002060"/>
                </a:solidFill>
                <a:latin typeface="Century Gothic" panose="020B0502020202020204" pitchFamily="34" charset="0"/>
              </a:rPr>
              <a:t>Parroquia San Francisco Javier </a:t>
            </a:r>
          </a:p>
        </p:txBody>
      </p:sp>
      <p:sp>
        <p:nvSpPr>
          <p:cNvPr id="5" name="Freeform 217">
            <a:extLst>
              <a:ext uri="{FF2B5EF4-FFF2-40B4-BE49-F238E27FC236}">
                <a16:creationId xmlns:a16="http://schemas.microsoft.com/office/drawing/2014/main" id="{9BDB03A5-0AA6-456C-AEA0-3D914D2EC991}"/>
              </a:ext>
            </a:extLst>
          </p:cNvPr>
          <p:cNvSpPr>
            <a:spLocks noEditPoints="1"/>
          </p:cNvSpPr>
          <p:nvPr/>
        </p:nvSpPr>
        <p:spPr bwMode="auto">
          <a:xfrm>
            <a:off x="485775" y="4184650"/>
            <a:ext cx="1187450" cy="1187450"/>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91969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S"/>
          </a:p>
        </p:txBody>
      </p:sp>
      <p:sp>
        <p:nvSpPr>
          <p:cNvPr id="6" name="Freeform 217">
            <a:extLst>
              <a:ext uri="{FF2B5EF4-FFF2-40B4-BE49-F238E27FC236}">
                <a16:creationId xmlns:a16="http://schemas.microsoft.com/office/drawing/2014/main" id="{B4F6DA84-4F87-4EC9-A301-3EBE30D64DDB}"/>
              </a:ext>
            </a:extLst>
          </p:cNvPr>
          <p:cNvSpPr>
            <a:spLocks noEditPoints="1"/>
          </p:cNvSpPr>
          <p:nvPr/>
        </p:nvSpPr>
        <p:spPr bwMode="auto">
          <a:xfrm>
            <a:off x="552450" y="3419475"/>
            <a:ext cx="720725" cy="720725"/>
          </a:xfrm>
          <a:custGeom>
            <a:avLst/>
            <a:gdLst>
              <a:gd name="T0" fmla="*/ 365 w 813"/>
              <a:gd name="T1" fmla="*/ 181 h 812"/>
              <a:gd name="T2" fmla="*/ 291 w 813"/>
              <a:gd name="T3" fmla="*/ 209 h 812"/>
              <a:gd name="T4" fmla="*/ 232 w 813"/>
              <a:gd name="T5" fmla="*/ 258 h 812"/>
              <a:gd name="T6" fmla="*/ 192 w 813"/>
              <a:gd name="T7" fmla="*/ 326 h 812"/>
              <a:gd name="T8" fmla="*/ 178 w 813"/>
              <a:gd name="T9" fmla="*/ 406 h 812"/>
              <a:gd name="T10" fmla="*/ 192 w 813"/>
              <a:gd name="T11" fmla="*/ 486 h 812"/>
              <a:gd name="T12" fmla="*/ 232 w 813"/>
              <a:gd name="T13" fmla="*/ 553 h 812"/>
              <a:gd name="T14" fmla="*/ 291 w 813"/>
              <a:gd name="T15" fmla="*/ 604 h 812"/>
              <a:gd name="T16" fmla="*/ 365 w 813"/>
              <a:gd name="T17" fmla="*/ 632 h 812"/>
              <a:gd name="T18" fmla="*/ 448 w 813"/>
              <a:gd name="T19" fmla="*/ 632 h 812"/>
              <a:gd name="T20" fmla="*/ 521 w 813"/>
              <a:gd name="T21" fmla="*/ 604 h 812"/>
              <a:gd name="T22" fmla="*/ 581 w 813"/>
              <a:gd name="T23" fmla="*/ 553 h 812"/>
              <a:gd name="T24" fmla="*/ 621 w 813"/>
              <a:gd name="T25" fmla="*/ 486 h 812"/>
              <a:gd name="T26" fmla="*/ 635 w 813"/>
              <a:gd name="T27" fmla="*/ 406 h 812"/>
              <a:gd name="T28" fmla="*/ 621 w 813"/>
              <a:gd name="T29" fmla="*/ 326 h 812"/>
              <a:gd name="T30" fmla="*/ 581 w 813"/>
              <a:gd name="T31" fmla="*/ 258 h 812"/>
              <a:gd name="T32" fmla="*/ 521 w 813"/>
              <a:gd name="T33" fmla="*/ 209 h 812"/>
              <a:gd name="T34" fmla="*/ 448 w 813"/>
              <a:gd name="T35" fmla="*/ 181 h 812"/>
              <a:gd name="T36" fmla="*/ 355 w 813"/>
              <a:gd name="T37" fmla="*/ 0 h 812"/>
              <a:gd name="T38" fmla="*/ 457 w 813"/>
              <a:gd name="T39" fmla="*/ 80 h 812"/>
              <a:gd name="T40" fmla="*/ 525 w 813"/>
              <a:gd name="T41" fmla="*/ 99 h 812"/>
              <a:gd name="T42" fmla="*/ 653 w 813"/>
              <a:gd name="T43" fmla="*/ 80 h 812"/>
              <a:gd name="T44" fmla="*/ 639 w 813"/>
              <a:gd name="T45" fmla="*/ 173 h 812"/>
              <a:gd name="T46" fmla="*/ 733 w 813"/>
              <a:gd name="T47" fmla="*/ 159 h 812"/>
              <a:gd name="T48" fmla="*/ 714 w 813"/>
              <a:gd name="T49" fmla="*/ 287 h 812"/>
              <a:gd name="T50" fmla="*/ 732 w 813"/>
              <a:gd name="T51" fmla="*/ 355 h 812"/>
              <a:gd name="T52" fmla="*/ 813 w 813"/>
              <a:gd name="T53" fmla="*/ 457 h 812"/>
              <a:gd name="T54" fmla="*/ 726 w 813"/>
              <a:gd name="T55" fmla="*/ 491 h 812"/>
              <a:gd name="T56" fmla="*/ 783 w 813"/>
              <a:gd name="T57" fmla="*/ 565 h 812"/>
              <a:gd name="T58" fmla="*/ 664 w 813"/>
              <a:gd name="T59" fmla="*/ 613 h 812"/>
              <a:gd name="T60" fmla="*/ 613 w 813"/>
              <a:gd name="T61" fmla="*/ 663 h 812"/>
              <a:gd name="T62" fmla="*/ 566 w 813"/>
              <a:gd name="T63" fmla="*/ 783 h 812"/>
              <a:gd name="T64" fmla="*/ 492 w 813"/>
              <a:gd name="T65" fmla="*/ 725 h 812"/>
              <a:gd name="T66" fmla="*/ 457 w 813"/>
              <a:gd name="T67" fmla="*/ 812 h 812"/>
              <a:gd name="T68" fmla="*/ 355 w 813"/>
              <a:gd name="T69" fmla="*/ 732 h 812"/>
              <a:gd name="T70" fmla="*/ 287 w 813"/>
              <a:gd name="T71" fmla="*/ 714 h 812"/>
              <a:gd name="T72" fmla="*/ 160 w 813"/>
              <a:gd name="T73" fmla="*/ 732 h 812"/>
              <a:gd name="T74" fmla="*/ 173 w 813"/>
              <a:gd name="T75" fmla="*/ 639 h 812"/>
              <a:gd name="T76" fmla="*/ 80 w 813"/>
              <a:gd name="T77" fmla="*/ 654 h 812"/>
              <a:gd name="T78" fmla="*/ 98 w 813"/>
              <a:gd name="T79" fmla="*/ 525 h 812"/>
              <a:gd name="T80" fmla="*/ 81 w 813"/>
              <a:gd name="T81" fmla="*/ 457 h 812"/>
              <a:gd name="T82" fmla="*/ 0 w 813"/>
              <a:gd name="T83" fmla="*/ 355 h 812"/>
              <a:gd name="T84" fmla="*/ 88 w 813"/>
              <a:gd name="T85" fmla="*/ 320 h 812"/>
              <a:gd name="T86" fmla="*/ 29 w 813"/>
              <a:gd name="T87" fmla="*/ 247 h 812"/>
              <a:gd name="T88" fmla="*/ 149 w 813"/>
              <a:gd name="T89" fmla="*/ 199 h 812"/>
              <a:gd name="T90" fmla="*/ 199 w 813"/>
              <a:gd name="T91" fmla="*/ 150 h 812"/>
              <a:gd name="T92" fmla="*/ 247 w 813"/>
              <a:gd name="T93" fmla="*/ 29 h 812"/>
              <a:gd name="T94" fmla="*/ 321 w 813"/>
              <a:gd name="T95" fmla="*/ 88 h 812"/>
              <a:gd name="T96" fmla="*/ 355 w 813"/>
              <a:gd name="T97"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chemeClr val="accent2"/>
          </a:solidFill>
          <a:ln w="0">
            <a:noFill/>
            <a:prstDash val="solid"/>
            <a:round/>
            <a:headEnd/>
            <a:tailEnd/>
          </a:ln>
        </p:spPr>
        <p:txBody>
          <a:bodyPr/>
          <a:lstStyle/>
          <a:p>
            <a:pPr eaLnBrk="1" hangingPunct="1">
              <a:defRPr/>
            </a:pPr>
            <a:endParaRPr lang="en-US" dirty="0">
              <a:latin typeface="Roboto Thin"/>
            </a:endParaRPr>
          </a:p>
        </p:txBody>
      </p:sp>
      <p:sp>
        <p:nvSpPr>
          <p:cNvPr id="8" name="Freeform 217">
            <a:extLst>
              <a:ext uri="{FF2B5EF4-FFF2-40B4-BE49-F238E27FC236}">
                <a16:creationId xmlns:a16="http://schemas.microsoft.com/office/drawing/2014/main" id="{B19F6B69-F64B-4202-8C07-2298886469A6}"/>
              </a:ext>
            </a:extLst>
          </p:cNvPr>
          <p:cNvSpPr>
            <a:spLocks noEditPoints="1"/>
          </p:cNvSpPr>
          <p:nvPr/>
        </p:nvSpPr>
        <p:spPr bwMode="auto">
          <a:xfrm>
            <a:off x="1290638" y="3030538"/>
            <a:ext cx="971550" cy="971550"/>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018C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8" name="Freeform 217">
            <a:extLst>
              <a:ext uri="{FF2B5EF4-FFF2-40B4-BE49-F238E27FC236}">
                <a16:creationId xmlns:a16="http://schemas.microsoft.com/office/drawing/2014/main" id="{7BBA4DB2-7CE2-4C49-AD15-3EB57F4B8E8C}"/>
              </a:ext>
            </a:extLst>
          </p:cNvPr>
          <p:cNvSpPr>
            <a:spLocks noEditPoints="1"/>
          </p:cNvSpPr>
          <p:nvPr/>
        </p:nvSpPr>
        <p:spPr bwMode="auto">
          <a:xfrm>
            <a:off x="1095375" y="2357438"/>
            <a:ext cx="720725" cy="720725"/>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006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9" name="Freeform 217">
            <a:extLst>
              <a:ext uri="{FF2B5EF4-FFF2-40B4-BE49-F238E27FC236}">
                <a16:creationId xmlns:a16="http://schemas.microsoft.com/office/drawing/2014/main" id="{91B20EFC-C9C6-4453-821E-1B14BA59EC44}"/>
              </a:ext>
            </a:extLst>
          </p:cNvPr>
          <p:cNvSpPr>
            <a:spLocks noEditPoints="1"/>
          </p:cNvSpPr>
          <p:nvPr/>
        </p:nvSpPr>
        <p:spPr bwMode="auto">
          <a:xfrm>
            <a:off x="246063" y="2579688"/>
            <a:ext cx="828675" cy="828675"/>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0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2147483646 h 812"/>
              <a:gd name="T62" fmla="*/ 2147483646 w 813"/>
              <a:gd name="T63" fmla="*/ 2147483646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2147483646 w 813"/>
              <a:gd name="T81" fmla="*/ 2147483646 h 812"/>
              <a:gd name="T82" fmla="*/ 0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0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rgbClr val="018C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20" name="39 Grupo">
            <a:extLst>
              <a:ext uri="{FF2B5EF4-FFF2-40B4-BE49-F238E27FC236}">
                <a16:creationId xmlns:a16="http://schemas.microsoft.com/office/drawing/2014/main" id="{F8982428-5BDF-4338-9784-F978B7F0CF04}"/>
              </a:ext>
            </a:extLst>
          </p:cNvPr>
          <p:cNvGrpSpPr>
            <a:grpSpLocks/>
          </p:cNvGrpSpPr>
          <p:nvPr/>
        </p:nvGrpSpPr>
        <p:grpSpPr bwMode="auto">
          <a:xfrm>
            <a:off x="3843898" y="2298819"/>
            <a:ext cx="8190072" cy="2743199"/>
            <a:chOff x="4215457" y="882269"/>
            <a:chExt cx="5141119" cy="1276938"/>
          </a:xfrm>
        </p:grpSpPr>
        <p:sp>
          <p:nvSpPr>
            <p:cNvPr id="21" name="29 Rectángulo redondeado">
              <a:extLst>
                <a:ext uri="{FF2B5EF4-FFF2-40B4-BE49-F238E27FC236}">
                  <a16:creationId xmlns:a16="http://schemas.microsoft.com/office/drawing/2014/main" id="{699AB230-2981-4BB7-9042-D11212D80428}"/>
                </a:ext>
              </a:extLst>
            </p:cNvPr>
            <p:cNvSpPr/>
            <p:nvPr/>
          </p:nvSpPr>
          <p:spPr>
            <a:xfrm>
              <a:off x="4291192" y="882269"/>
              <a:ext cx="5065384" cy="1276938"/>
            </a:xfrm>
            <a:prstGeom prst="roundRect">
              <a:avLst>
                <a:gd name="adj" fmla="val 3861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22" name="26 Conector">
              <a:extLst>
                <a:ext uri="{FF2B5EF4-FFF2-40B4-BE49-F238E27FC236}">
                  <a16:creationId xmlns:a16="http://schemas.microsoft.com/office/drawing/2014/main" id="{BF95FD05-8098-4F82-B9DD-1F846CD6674E}"/>
                </a:ext>
              </a:extLst>
            </p:cNvPr>
            <p:cNvSpPr/>
            <p:nvPr/>
          </p:nvSpPr>
          <p:spPr>
            <a:xfrm>
              <a:off x="4215457" y="991682"/>
              <a:ext cx="967992" cy="768427"/>
            </a:xfrm>
            <a:prstGeom prst="flowChartConnector">
              <a:avLst/>
            </a:prstGeom>
            <a:solidFill>
              <a:srgbClr val="006B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grpSp>
      <p:sp>
        <p:nvSpPr>
          <p:cNvPr id="23" name="31 CuadroTexto">
            <a:extLst>
              <a:ext uri="{FF2B5EF4-FFF2-40B4-BE49-F238E27FC236}">
                <a16:creationId xmlns:a16="http://schemas.microsoft.com/office/drawing/2014/main" id="{D05EA68D-C286-4E59-9321-2CC0852DD5E6}"/>
              </a:ext>
            </a:extLst>
          </p:cNvPr>
          <p:cNvSpPr txBox="1">
            <a:spLocks noChangeArrowheads="1"/>
          </p:cNvSpPr>
          <p:nvPr/>
        </p:nvSpPr>
        <p:spPr bwMode="auto">
          <a:xfrm>
            <a:off x="5458200" y="2694978"/>
            <a:ext cx="6364455" cy="2251991"/>
          </a:xfrm>
          <a:prstGeom prst="rect">
            <a:avLst/>
          </a:prstGeom>
          <a:noFill/>
          <a:ln w="9525">
            <a:noFill/>
            <a:miter lim="800000"/>
            <a:headEnd/>
            <a:tailEnd/>
          </a:ln>
        </p:spPr>
        <p:txBody>
          <a:bodyPr wrap="square" lIns="35652" tIns="17826" rIns="35652" bIns="17826">
            <a:spAutoFit/>
          </a:bodyPr>
          <a:lstStyle/>
          <a:p>
            <a:pPr lvl="0" algn="just"/>
            <a:endParaRPr lang="es-CO" sz="1600" dirty="0">
              <a:latin typeface="Century Gothic" panose="020B0502020202020204" pitchFamily="34" charset="0"/>
            </a:endParaRPr>
          </a:p>
          <a:p>
            <a:pPr lvl="0" algn="just"/>
            <a:r>
              <a:rPr lang="es-CO" sz="1600" dirty="0">
                <a:latin typeface="Century Gothic" panose="020B0502020202020204" pitchFamily="34" charset="0"/>
              </a:rPr>
              <a:t>La Concesión Costera, la Interventoría del Proyecto y la Agencia Nacional de Infraestructura, han realizado acercamientos con el Párroco de la Iglesia San Francisco Javier, con el fin de adelantar acciones que permitan mitigar el impacto que causará el requerimiento de la construcción por parte del proyecto.</a:t>
            </a:r>
          </a:p>
          <a:p>
            <a:pPr lvl="0" algn="just"/>
            <a:endParaRPr lang="es-CO" sz="1600" dirty="0">
              <a:latin typeface="Century Gothic" panose="020B0502020202020204" pitchFamily="34" charset="0"/>
            </a:endParaRPr>
          </a:p>
          <a:p>
            <a:pPr lvl="0" algn="just"/>
            <a:endParaRPr lang="es-CO" sz="1600" dirty="0">
              <a:latin typeface="Century Gothic" panose="020B0502020202020204" pitchFamily="34" charset="0"/>
            </a:endParaRPr>
          </a:p>
        </p:txBody>
      </p:sp>
      <p:grpSp>
        <p:nvGrpSpPr>
          <p:cNvPr id="34" name="Shape 439">
            <a:extLst>
              <a:ext uri="{FF2B5EF4-FFF2-40B4-BE49-F238E27FC236}">
                <a16:creationId xmlns:a16="http://schemas.microsoft.com/office/drawing/2014/main" id="{0F4905E8-F841-4ED4-AC6F-F05F8A6ECD24}"/>
              </a:ext>
            </a:extLst>
          </p:cNvPr>
          <p:cNvGrpSpPr>
            <a:grpSpLocks/>
          </p:cNvGrpSpPr>
          <p:nvPr/>
        </p:nvGrpSpPr>
        <p:grpSpPr bwMode="auto">
          <a:xfrm>
            <a:off x="894284" y="4529697"/>
            <a:ext cx="396000" cy="432000"/>
            <a:chOff x="5970800" y="1619250"/>
            <a:chExt cx="428650" cy="456725"/>
          </a:xfrm>
          <a:solidFill>
            <a:srgbClr val="91969A"/>
          </a:solidFill>
        </p:grpSpPr>
        <p:sp>
          <p:nvSpPr>
            <p:cNvPr id="35" name="Shape 440">
              <a:extLst>
                <a:ext uri="{FF2B5EF4-FFF2-40B4-BE49-F238E27FC236}">
                  <a16:creationId xmlns:a16="http://schemas.microsoft.com/office/drawing/2014/main" id="{7C0A5EFC-AE95-447C-AB6D-926B1A6B1CB4}"/>
                </a:ext>
              </a:extLst>
            </p:cNvPr>
            <p:cNvSpPr>
              <a:spLocks noChangeArrowheads="1"/>
            </p:cNvSpPr>
            <p:nvPr/>
          </p:nvSpPr>
          <p:spPr bwMode="auto">
            <a:xfrm>
              <a:off x="5970800" y="1674200"/>
              <a:ext cx="377975" cy="377950"/>
            </a:xfrm>
            <a:custGeom>
              <a:avLst/>
              <a:gdLst>
                <a:gd name="T0" fmla="*/ 2147483646 w 15119"/>
                <a:gd name="T1" fmla="*/ 38281250 h 15118"/>
                <a:gd name="T2" fmla="*/ 2080078125 w 15119"/>
                <a:gd name="T3" fmla="*/ 133593750 h 15118"/>
                <a:gd name="T4" fmla="*/ 1679296875 w 15119"/>
                <a:gd name="T5" fmla="*/ 286328125 h 15118"/>
                <a:gd name="T6" fmla="*/ 1307421875 w 15119"/>
                <a:gd name="T7" fmla="*/ 505859375 h 15118"/>
                <a:gd name="T8" fmla="*/ 973437500 w 15119"/>
                <a:gd name="T9" fmla="*/ 763281250 h 15118"/>
                <a:gd name="T10" fmla="*/ 677734375 w 15119"/>
                <a:gd name="T11" fmla="*/ 1078125000 h 15118"/>
                <a:gd name="T12" fmla="*/ 429687500 w 15119"/>
                <a:gd name="T13" fmla="*/ 1421484375 h 15118"/>
                <a:gd name="T14" fmla="*/ 238671875 w 15119"/>
                <a:gd name="T15" fmla="*/ 1803125000 h 15118"/>
                <a:gd name="T16" fmla="*/ 95703125 w 15119"/>
                <a:gd name="T17" fmla="*/ 2147483646 h 15118"/>
                <a:gd name="T18" fmla="*/ 19140625 w 15119"/>
                <a:gd name="T19" fmla="*/ 2147483646 h 15118"/>
                <a:gd name="T20" fmla="*/ 9765625 w 15119"/>
                <a:gd name="T21" fmla="*/ 2147483646 h 15118"/>
                <a:gd name="T22" fmla="*/ 67187500 w 15119"/>
                <a:gd name="T23" fmla="*/ 2147483646 h 15118"/>
                <a:gd name="T24" fmla="*/ 181640625 w 15119"/>
                <a:gd name="T25" fmla="*/ 2147483646 h 15118"/>
                <a:gd name="T26" fmla="*/ 362890625 w 15119"/>
                <a:gd name="T27" fmla="*/ 2147483646 h 15118"/>
                <a:gd name="T28" fmla="*/ 591796875 w 15119"/>
                <a:gd name="T29" fmla="*/ 2147483646 h 15118"/>
                <a:gd name="T30" fmla="*/ 868359375 w 15119"/>
                <a:gd name="T31" fmla="*/ 2147483646 h 15118"/>
                <a:gd name="T32" fmla="*/ 1192578125 w 15119"/>
                <a:gd name="T33" fmla="*/ 2147483646 h 15118"/>
                <a:gd name="T34" fmla="*/ 1555468750 w 15119"/>
                <a:gd name="T35" fmla="*/ 2147483646 h 15118"/>
                <a:gd name="T36" fmla="*/ 1946484375 w 15119"/>
                <a:gd name="T37" fmla="*/ 2147483646 h 15118"/>
                <a:gd name="T38" fmla="*/ 2147483646 w 15119"/>
                <a:gd name="T39" fmla="*/ 2147483646 h 15118"/>
                <a:gd name="T40" fmla="*/ 2147483646 w 15119"/>
                <a:gd name="T41" fmla="*/ 2147483646 h 15118"/>
                <a:gd name="T42" fmla="*/ 2147483646 w 15119"/>
                <a:gd name="T43" fmla="*/ 2147483646 h 15118"/>
                <a:gd name="T44" fmla="*/ 2147483646 w 15119"/>
                <a:gd name="T45" fmla="*/ 2147483646 h 15118"/>
                <a:gd name="T46" fmla="*/ 2147483646 w 15119"/>
                <a:gd name="T47" fmla="*/ 2147483646 h 15118"/>
                <a:gd name="T48" fmla="*/ 2147483646 w 15119"/>
                <a:gd name="T49" fmla="*/ 2147483646 h 15118"/>
                <a:gd name="T50" fmla="*/ 2147483646 w 15119"/>
                <a:gd name="T51" fmla="*/ 2147483646 h 15118"/>
                <a:gd name="T52" fmla="*/ 2147483646 w 15119"/>
                <a:gd name="T53" fmla="*/ 2147483646 h 15118"/>
                <a:gd name="T54" fmla="*/ 2147483646 w 15119"/>
                <a:gd name="T55" fmla="*/ 2147483646 h 15118"/>
                <a:gd name="T56" fmla="*/ 2147483646 w 15119"/>
                <a:gd name="T57" fmla="*/ 2147483646 h 15118"/>
                <a:gd name="T58" fmla="*/ 2147483646 w 15119"/>
                <a:gd name="T59" fmla="*/ 2147483646 h 15118"/>
                <a:gd name="T60" fmla="*/ 2147483646 w 15119"/>
                <a:gd name="T61" fmla="*/ 2147483646 h 15118"/>
                <a:gd name="T62" fmla="*/ 2147483646 w 15119"/>
                <a:gd name="T63" fmla="*/ 2147483646 h 15118"/>
                <a:gd name="T64" fmla="*/ 2147483646 w 15119"/>
                <a:gd name="T65" fmla="*/ 2147483646 h 15118"/>
                <a:gd name="T66" fmla="*/ 2147483646 w 15119"/>
                <a:gd name="T67" fmla="*/ 1593359375 h 15118"/>
                <a:gd name="T68" fmla="*/ 2147483646 w 15119"/>
                <a:gd name="T69" fmla="*/ 1192578125 h 15118"/>
                <a:gd name="T70" fmla="*/ 2147483646 w 15119"/>
                <a:gd name="T71" fmla="*/ 1975000000 h 15118"/>
                <a:gd name="T72" fmla="*/ 2147483646 w 15119"/>
                <a:gd name="T73" fmla="*/ 2147483646 h 15118"/>
                <a:gd name="T74" fmla="*/ 2147483646 w 15119"/>
                <a:gd name="T75" fmla="*/ 2147483646 h 15118"/>
                <a:gd name="T76" fmla="*/ 2147483646 w 15119"/>
                <a:gd name="T77" fmla="*/ 2147483646 h 15118"/>
                <a:gd name="T78" fmla="*/ 2147483646 w 15119"/>
                <a:gd name="T79" fmla="*/ 2147483646 h 15118"/>
                <a:gd name="T80" fmla="*/ 2147483646 w 15119"/>
                <a:gd name="T81" fmla="*/ 2147483646 h 15118"/>
                <a:gd name="T82" fmla="*/ 2147483646 w 15119"/>
                <a:gd name="T83" fmla="*/ 2147483646 h 15118"/>
                <a:gd name="T84" fmla="*/ 2147483646 w 15119"/>
                <a:gd name="T85" fmla="*/ 2147483646 h 15118"/>
                <a:gd name="T86" fmla="*/ 2147483646 w 15119"/>
                <a:gd name="T87" fmla="*/ 2147483646 h 15118"/>
                <a:gd name="T88" fmla="*/ 1917968750 w 15119"/>
                <a:gd name="T89" fmla="*/ 2147483646 h 15118"/>
                <a:gd name="T90" fmla="*/ 1412109375 w 15119"/>
                <a:gd name="T91" fmla="*/ 2147483646 h 15118"/>
                <a:gd name="T92" fmla="*/ 1030468750 w 15119"/>
                <a:gd name="T93" fmla="*/ 2147483646 h 15118"/>
                <a:gd name="T94" fmla="*/ 811328125 w 15119"/>
                <a:gd name="T95" fmla="*/ 2147483646 h 15118"/>
                <a:gd name="T96" fmla="*/ 782421875 w 15119"/>
                <a:gd name="T97" fmla="*/ 2147483646 h 15118"/>
                <a:gd name="T98" fmla="*/ 944531250 w 15119"/>
                <a:gd name="T99" fmla="*/ 2098828125 h 15118"/>
                <a:gd name="T100" fmla="*/ 1269140625 w 15119"/>
                <a:gd name="T101" fmla="*/ 1564453125 h 15118"/>
                <a:gd name="T102" fmla="*/ 1736718750 w 15119"/>
                <a:gd name="T103" fmla="*/ 1135156250 h 15118"/>
                <a:gd name="T104" fmla="*/ 2147483646 w 15119"/>
                <a:gd name="T105" fmla="*/ 858593750 h 15118"/>
                <a:gd name="T106" fmla="*/ 2147483646 w 15119"/>
                <a:gd name="T107" fmla="*/ 763281250 h 15118"/>
                <a:gd name="T108" fmla="*/ 2147483646 w 15119"/>
                <a:gd name="T109" fmla="*/ 820312500 h 15118"/>
                <a:gd name="T110" fmla="*/ 2147483646 w 15119"/>
                <a:gd name="T111" fmla="*/ 992187500 h 15118"/>
                <a:gd name="T112" fmla="*/ 2147483646 w 15119"/>
                <a:gd name="T113" fmla="*/ 705859375 h 15118"/>
                <a:gd name="T114" fmla="*/ 2147483646 w 15119"/>
                <a:gd name="T115" fmla="*/ 305468750 h 15118"/>
                <a:gd name="T116" fmla="*/ 2147483646 w 15119"/>
                <a:gd name="T117" fmla="*/ 76171875 h 15118"/>
                <a:gd name="T118" fmla="*/ 2147483646 w 15119"/>
                <a:gd name="T119" fmla="*/ 0 h 151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19"/>
                <a:gd name="T181" fmla="*/ 0 h 15118"/>
                <a:gd name="T182" fmla="*/ 15119 w 15119"/>
                <a:gd name="T183" fmla="*/ 15118 h 151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lnTo>
                    <a:pt x="718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6" name="Shape 441">
              <a:extLst>
                <a:ext uri="{FF2B5EF4-FFF2-40B4-BE49-F238E27FC236}">
                  <a16:creationId xmlns:a16="http://schemas.microsoft.com/office/drawing/2014/main" id="{34CD0C31-96BC-4515-8680-85F527E8F501}"/>
                </a:ext>
              </a:extLst>
            </p:cNvPr>
            <p:cNvSpPr>
              <a:spLocks noChangeArrowheads="1"/>
            </p:cNvSpPr>
            <p:nvPr/>
          </p:nvSpPr>
          <p:spPr bwMode="auto">
            <a:xfrm>
              <a:off x="6068500" y="1771875"/>
              <a:ext cx="182575" cy="182600"/>
            </a:xfrm>
            <a:custGeom>
              <a:avLst/>
              <a:gdLst>
                <a:gd name="T0" fmla="*/ 1287890625 w 7303"/>
                <a:gd name="T1" fmla="*/ 9765625 h 7304"/>
                <a:gd name="T2" fmla="*/ 1001953125 w 7303"/>
                <a:gd name="T3" fmla="*/ 57421875 h 7304"/>
                <a:gd name="T4" fmla="*/ 753906250 w 7303"/>
                <a:gd name="T5" fmla="*/ 171875000 h 7304"/>
                <a:gd name="T6" fmla="*/ 525000000 w 7303"/>
                <a:gd name="T7" fmla="*/ 324609375 h 7304"/>
                <a:gd name="T8" fmla="*/ 324609375 w 7303"/>
                <a:gd name="T9" fmla="*/ 515625000 h 7304"/>
                <a:gd name="T10" fmla="*/ 171875000 w 7303"/>
                <a:gd name="T11" fmla="*/ 744531250 h 7304"/>
                <a:gd name="T12" fmla="*/ 66796875 w 7303"/>
                <a:gd name="T13" fmla="*/ 1001953125 h 7304"/>
                <a:gd name="T14" fmla="*/ 9765625 w 7303"/>
                <a:gd name="T15" fmla="*/ 1278515625 h 7304"/>
                <a:gd name="T16" fmla="*/ 9765625 w 7303"/>
                <a:gd name="T17" fmla="*/ 1574609375 h 7304"/>
                <a:gd name="T18" fmla="*/ 66796875 w 7303"/>
                <a:gd name="T19" fmla="*/ 1851171875 h 7304"/>
                <a:gd name="T20" fmla="*/ 171875000 w 7303"/>
                <a:gd name="T21" fmla="*/ 2108593750 h 7304"/>
                <a:gd name="T22" fmla="*/ 324609375 w 7303"/>
                <a:gd name="T23" fmla="*/ 2147483646 h 7304"/>
                <a:gd name="T24" fmla="*/ 525000000 w 7303"/>
                <a:gd name="T25" fmla="*/ 2147483646 h 7304"/>
                <a:gd name="T26" fmla="*/ 753906250 w 7303"/>
                <a:gd name="T27" fmla="*/ 2147483646 h 7304"/>
                <a:gd name="T28" fmla="*/ 1001953125 w 7303"/>
                <a:gd name="T29" fmla="*/ 2147483646 h 7304"/>
                <a:gd name="T30" fmla="*/ 1287890625 w 7303"/>
                <a:gd name="T31" fmla="*/ 2147483646 h 7304"/>
                <a:gd name="T32" fmla="*/ 1574218750 w 7303"/>
                <a:gd name="T33" fmla="*/ 2147483646 h 7304"/>
                <a:gd name="T34" fmla="*/ 1850781250 w 7303"/>
                <a:gd name="T35" fmla="*/ 2147483646 h 7304"/>
                <a:gd name="T36" fmla="*/ 2108593750 w 7303"/>
                <a:gd name="T37" fmla="*/ 2147483646 h 7304"/>
                <a:gd name="T38" fmla="*/ 2147483646 w 7303"/>
                <a:gd name="T39" fmla="*/ 2147483646 h 7304"/>
                <a:gd name="T40" fmla="*/ 2147483646 w 7303"/>
                <a:gd name="T41" fmla="*/ 2147483646 h 7304"/>
                <a:gd name="T42" fmla="*/ 2147483646 w 7303"/>
                <a:gd name="T43" fmla="*/ 2108593750 h 7304"/>
                <a:gd name="T44" fmla="*/ 2147483646 w 7303"/>
                <a:gd name="T45" fmla="*/ 1851171875 h 7304"/>
                <a:gd name="T46" fmla="*/ 2147483646 w 7303"/>
                <a:gd name="T47" fmla="*/ 1574609375 h 7304"/>
                <a:gd name="T48" fmla="*/ 2147483646 w 7303"/>
                <a:gd name="T49" fmla="*/ 1326562500 h 7304"/>
                <a:gd name="T50" fmla="*/ 2147483646 w 7303"/>
                <a:gd name="T51" fmla="*/ 1145312500 h 7304"/>
                <a:gd name="T52" fmla="*/ 2147483646 w 7303"/>
                <a:gd name="T53" fmla="*/ 973437500 h 7304"/>
                <a:gd name="T54" fmla="*/ 2147483646 w 7303"/>
                <a:gd name="T55" fmla="*/ 725390625 h 7304"/>
                <a:gd name="T56" fmla="*/ 2089453125 w 7303"/>
                <a:gd name="T57" fmla="*/ 1421875000 h 7304"/>
                <a:gd name="T58" fmla="*/ 2080078125 w 7303"/>
                <a:gd name="T59" fmla="*/ 1555468750 h 7304"/>
                <a:gd name="T60" fmla="*/ 2041796875 w 7303"/>
                <a:gd name="T61" fmla="*/ 1679296875 h 7304"/>
                <a:gd name="T62" fmla="*/ 1984375000 w 7303"/>
                <a:gd name="T63" fmla="*/ 1793750000 h 7304"/>
                <a:gd name="T64" fmla="*/ 1898437500 w 7303"/>
                <a:gd name="T65" fmla="*/ 1898828125 h 7304"/>
                <a:gd name="T66" fmla="*/ 1803125000 w 7303"/>
                <a:gd name="T67" fmla="*/ 1975000000 h 7304"/>
                <a:gd name="T68" fmla="*/ 1688671875 w 7303"/>
                <a:gd name="T69" fmla="*/ 2032421875 h 7304"/>
                <a:gd name="T70" fmla="*/ 1564843750 w 7303"/>
                <a:gd name="T71" fmla="*/ 2070703125 h 7304"/>
                <a:gd name="T72" fmla="*/ 1364453125 w 7303"/>
                <a:gd name="T73" fmla="*/ 2089453125 h 7304"/>
                <a:gd name="T74" fmla="*/ 1230859375 w 7303"/>
                <a:gd name="T75" fmla="*/ 2060937500 h 7304"/>
                <a:gd name="T76" fmla="*/ 1116406250 w 7303"/>
                <a:gd name="T77" fmla="*/ 2013281250 h 7304"/>
                <a:gd name="T78" fmla="*/ 1011328125 w 7303"/>
                <a:gd name="T79" fmla="*/ 1937109375 h 7304"/>
                <a:gd name="T80" fmla="*/ 916015625 w 7303"/>
                <a:gd name="T81" fmla="*/ 1851171875 h 7304"/>
                <a:gd name="T82" fmla="*/ 849218750 w 7303"/>
                <a:gd name="T83" fmla="*/ 1736718750 h 7304"/>
                <a:gd name="T84" fmla="*/ 791796875 w 7303"/>
                <a:gd name="T85" fmla="*/ 1622265625 h 7304"/>
                <a:gd name="T86" fmla="*/ 773046875 w 7303"/>
                <a:gd name="T87" fmla="*/ 1488671875 h 7304"/>
                <a:gd name="T88" fmla="*/ 773046875 w 7303"/>
                <a:gd name="T89" fmla="*/ 1355078125 h 7304"/>
                <a:gd name="T90" fmla="*/ 791796875 w 7303"/>
                <a:gd name="T91" fmla="*/ 1230859375 h 7304"/>
                <a:gd name="T92" fmla="*/ 849218750 w 7303"/>
                <a:gd name="T93" fmla="*/ 1107031250 h 7304"/>
                <a:gd name="T94" fmla="*/ 916015625 w 7303"/>
                <a:gd name="T95" fmla="*/ 1001953125 h 7304"/>
                <a:gd name="T96" fmla="*/ 1011328125 w 7303"/>
                <a:gd name="T97" fmla="*/ 916015625 h 7304"/>
                <a:gd name="T98" fmla="*/ 1116406250 w 7303"/>
                <a:gd name="T99" fmla="*/ 839843750 h 7304"/>
                <a:gd name="T100" fmla="*/ 1230859375 w 7303"/>
                <a:gd name="T101" fmla="*/ 792187500 h 7304"/>
                <a:gd name="T102" fmla="*/ 1364453125 w 7303"/>
                <a:gd name="T103" fmla="*/ 763671875 h 7304"/>
                <a:gd name="T104" fmla="*/ 1545703125 w 7303"/>
                <a:gd name="T105" fmla="*/ 773046875 h 7304"/>
                <a:gd name="T106" fmla="*/ 1975000000 w 7303"/>
                <a:gd name="T107" fmla="*/ 105078125 h 7304"/>
                <a:gd name="T108" fmla="*/ 1803125000 w 7303"/>
                <a:gd name="T109" fmla="*/ 48046875 h 7304"/>
                <a:gd name="T110" fmla="*/ 1621875000 w 7303"/>
                <a:gd name="T111" fmla="*/ 9765625 h 7304"/>
                <a:gd name="T112" fmla="*/ 1431250000 w 7303"/>
                <a:gd name="T113" fmla="*/ 390625 h 7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03"/>
                <a:gd name="T172" fmla="*/ 0 h 7304"/>
                <a:gd name="T173" fmla="*/ 7303 w 7303"/>
                <a:gd name="T174" fmla="*/ 7304 h 7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lnTo>
                    <a:pt x="3664"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7" name="Shape 442">
              <a:extLst>
                <a:ext uri="{FF2B5EF4-FFF2-40B4-BE49-F238E27FC236}">
                  <a16:creationId xmlns:a16="http://schemas.microsoft.com/office/drawing/2014/main" id="{2C8794E4-8D30-4819-9FBB-DDD11A4C8416}"/>
                </a:ext>
              </a:extLst>
            </p:cNvPr>
            <p:cNvSpPr>
              <a:spLocks noChangeArrowheads="1"/>
            </p:cNvSpPr>
            <p:nvPr/>
          </p:nvSpPr>
          <p:spPr bwMode="auto">
            <a:xfrm>
              <a:off x="5981175" y="2005125"/>
              <a:ext cx="75125" cy="70850"/>
            </a:xfrm>
            <a:custGeom>
              <a:avLst/>
              <a:gdLst>
                <a:gd name="T0" fmla="*/ 572656250 w 3005"/>
                <a:gd name="T1" fmla="*/ 0 h 2834"/>
                <a:gd name="T2" fmla="*/ 114843750 w 3005"/>
                <a:gd name="T3" fmla="*/ 458203125 h 2834"/>
                <a:gd name="T4" fmla="*/ 67187500 w 3005"/>
                <a:gd name="T5" fmla="*/ 515234375 h 2834"/>
                <a:gd name="T6" fmla="*/ 28906250 w 3005"/>
                <a:gd name="T7" fmla="*/ 582031250 h 2834"/>
                <a:gd name="T8" fmla="*/ 9765625 w 3005"/>
                <a:gd name="T9" fmla="*/ 648828125 h 2834"/>
                <a:gd name="T10" fmla="*/ 390625 w 3005"/>
                <a:gd name="T11" fmla="*/ 725390625 h 2834"/>
                <a:gd name="T12" fmla="*/ 9765625 w 3005"/>
                <a:gd name="T13" fmla="*/ 801562500 h 2834"/>
                <a:gd name="T14" fmla="*/ 28906250 w 3005"/>
                <a:gd name="T15" fmla="*/ 868359375 h 2834"/>
                <a:gd name="T16" fmla="*/ 67187500 w 3005"/>
                <a:gd name="T17" fmla="*/ 935156250 h 2834"/>
                <a:gd name="T18" fmla="*/ 114843750 w 3005"/>
                <a:gd name="T19" fmla="*/ 992187500 h 2834"/>
                <a:gd name="T20" fmla="*/ 171875000 w 3005"/>
                <a:gd name="T21" fmla="*/ 1040234375 h 2834"/>
                <a:gd name="T22" fmla="*/ 238671875 w 3005"/>
                <a:gd name="T23" fmla="*/ 1078125000 h 2834"/>
                <a:gd name="T24" fmla="*/ 315234375 w 3005"/>
                <a:gd name="T25" fmla="*/ 1097265625 h 2834"/>
                <a:gd name="T26" fmla="*/ 382031250 w 3005"/>
                <a:gd name="T27" fmla="*/ 1106640625 h 2834"/>
                <a:gd name="T28" fmla="*/ 458203125 w 3005"/>
                <a:gd name="T29" fmla="*/ 1097265625 h 2834"/>
                <a:gd name="T30" fmla="*/ 525000000 w 3005"/>
                <a:gd name="T31" fmla="*/ 1078125000 h 2834"/>
                <a:gd name="T32" fmla="*/ 591796875 w 3005"/>
                <a:gd name="T33" fmla="*/ 1040234375 h 2834"/>
                <a:gd name="T34" fmla="*/ 658593750 w 3005"/>
                <a:gd name="T35" fmla="*/ 992187500 h 2834"/>
                <a:gd name="T36" fmla="*/ 1116406250 w 3005"/>
                <a:gd name="T37" fmla="*/ 534375000 h 2834"/>
                <a:gd name="T38" fmla="*/ 1173828125 w 3005"/>
                <a:gd name="T39" fmla="*/ 467578125 h 2834"/>
                <a:gd name="T40" fmla="*/ 1011718750 w 3005"/>
                <a:gd name="T41" fmla="*/ 362500000 h 2834"/>
                <a:gd name="T42" fmla="*/ 858984375 w 3005"/>
                <a:gd name="T43" fmla="*/ 248046875 h 2834"/>
                <a:gd name="T44" fmla="*/ 706250000 w 3005"/>
                <a:gd name="T45" fmla="*/ 133593750 h 2834"/>
                <a:gd name="T46" fmla="*/ 572656250 w 3005"/>
                <a:gd name="T47" fmla="*/ 0 h 28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05"/>
                <a:gd name="T73" fmla="*/ 0 h 2834"/>
                <a:gd name="T74" fmla="*/ 3005 w 3005"/>
                <a:gd name="T75" fmla="*/ 2834 h 28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8" name="Shape 443">
              <a:extLst>
                <a:ext uri="{FF2B5EF4-FFF2-40B4-BE49-F238E27FC236}">
                  <a16:creationId xmlns:a16="http://schemas.microsoft.com/office/drawing/2014/main" id="{8A69C521-3FAA-4D94-872F-979A6FFA4B00}"/>
                </a:ext>
              </a:extLst>
            </p:cNvPr>
            <p:cNvSpPr>
              <a:spLocks noChangeArrowheads="1"/>
            </p:cNvSpPr>
            <p:nvPr/>
          </p:nvSpPr>
          <p:spPr bwMode="auto">
            <a:xfrm>
              <a:off x="6263875" y="2005125"/>
              <a:ext cx="74525" cy="70850"/>
            </a:xfrm>
            <a:custGeom>
              <a:avLst/>
              <a:gdLst>
                <a:gd name="T0" fmla="*/ 601171875 w 2981"/>
                <a:gd name="T1" fmla="*/ 0 h 2834"/>
                <a:gd name="T2" fmla="*/ 458203125 w 2981"/>
                <a:gd name="T3" fmla="*/ 133593750 h 2834"/>
                <a:gd name="T4" fmla="*/ 315234375 w 2981"/>
                <a:gd name="T5" fmla="*/ 248046875 h 2834"/>
                <a:gd name="T6" fmla="*/ 162500000 w 2981"/>
                <a:gd name="T7" fmla="*/ 362500000 h 2834"/>
                <a:gd name="T8" fmla="*/ 390625 w 2981"/>
                <a:gd name="T9" fmla="*/ 467578125 h 2834"/>
                <a:gd name="T10" fmla="*/ 48046875 w 2981"/>
                <a:gd name="T11" fmla="*/ 534375000 h 2834"/>
                <a:gd name="T12" fmla="*/ 515234375 w 2981"/>
                <a:gd name="T13" fmla="*/ 992187500 h 2834"/>
                <a:gd name="T14" fmla="*/ 572656250 w 2981"/>
                <a:gd name="T15" fmla="*/ 1040234375 h 2834"/>
                <a:gd name="T16" fmla="*/ 639453125 w 2981"/>
                <a:gd name="T17" fmla="*/ 1078125000 h 2834"/>
                <a:gd name="T18" fmla="*/ 715625000 w 2981"/>
                <a:gd name="T19" fmla="*/ 1097265625 h 2834"/>
                <a:gd name="T20" fmla="*/ 782421875 w 2981"/>
                <a:gd name="T21" fmla="*/ 1106640625 h 2834"/>
                <a:gd name="T22" fmla="*/ 858984375 w 2981"/>
                <a:gd name="T23" fmla="*/ 1097265625 h 2834"/>
                <a:gd name="T24" fmla="*/ 925781250 w 2981"/>
                <a:gd name="T25" fmla="*/ 1078125000 h 2834"/>
                <a:gd name="T26" fmla="*/ 992578125 w 2981"/>
                <a:gd name="T27" fmla="*/ 1040234375 h 2834"/>
                <a:gd name="T28" fmla="*/ 1059375000 w 2981"/>
                <a:gd name="T29" fmla="*/ 992187500 h 2834"/>
                <a:gd name="T30" fmla="*/ 1107031250 w 2981"/>
                <a:gd name="T31" fmla="*/ 935156250 h 2834"/>
                <a:gd name="T32" fmla="*/ 1144921875 w 2981"/>
                <a:gd name="T33" fmla="*/ 868359375 h 2834"/>
                <a:gd name="T34" fmla="*/ 1164062500 w 2981"/>
                <a:gd name="T35" fmla="*/ 801562500 h 2834"/>
                <a:gd name="T36" fmla="*/ 1164062500 w 2981"/>
                <a:gd name="T37" fmla="*/ 725390625 h 2834"/>
                <a:gd name="T38" fmla="*/ 1164062500 w 2981"/>
                <a:gd name="T39" fmla="*/ 648828125 h 2834"/>
                <a:gd name="T40" fmla="*/ 1144921875 w 2981"/>
                <a:gd name="T41" fmla="*/ 582031250 h 2834"/>
                <a:gd name="T42" fmla="*/ 1107031250 w 2981"/>
                <a:gd name="T43" fmla="*/ 515234375 h 2834"/>
                <a:gd name="T44" fmla="*/ 1059375000 w 2981"/>
                <a:gd name="T45" fmla="*/ 458203125 h 2834"/>
                <a:gd name="T46" fmla="*/ 601171875 w 2981"/>
                <a:gd name="T47" fmla="*/ 0 h 28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81"/>
                <a:gd name="T73" fmla="*/ 0 h 2834"/>
                <a:gd name="T74" fmla="*/ 2981 w 2981"/>
                <a:gd name="T75" fmla="*/ 2834 h 28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9" name="Shape 444">
              <a:extLst>
                <a:ext uri="{FF2B5EF4-FFF2-40B4-BE49-F238E27FC236}">
                  <a16:creationId xmlns:a16="http://schemas.microsoft.com/office/drawing/2014/main" id="{92223257-E822-4DC0-9048-7552F71C76AF}"/>
                </a:ext>
              </a:extLst>
            </p:cNvPr>
            <p:cNvSpPr>
              <a:spLocks noChangeArrowheads="1"/>
            </p:cNvSpPr>
            <p:nvPr/>
          </p:nvSpPr>
          <p:spPr bwMode="auto">
            <a:xfrm>
              <a:off x="6147875" y="1619250"/>
              <a:ext cx="251575" cy="255850"/>
            </a:xfrm>
            <a:custGeom>
              <a:avLst/>
              <a:gdLst>
                <a:gd name="T0" fmla="*/ 2147483646 w 10063"/>
                <a:gd name="T1" fmla="*/ 9375000 h 10234"/>
                <a:gd name="T2" fmla="*/ 2147483646 w 10063"/>
                <a:gd name="T3" fmla="*/ 57421875 h 10234"/>
                <a:gd name="T4" fmla="*/ 2098828125 w 10063"/>
                <a:gd name="T5" fmla="*/ 725000000 h 10234"/>
                <a:gd name="T6" fmla="*/ 2041796875 w 10063"/>
                <a:gd name="T7" fmla="*/ 830078125 h 10234"/>
                <a:gd name="T8" fmla="*/ 2013281250 w 10063"/>
                <a:gd name="T9" fmla="*/ 934765625 h 10234"/>
                <a:gd name="T10" fmla="*/ 2003515625 w 10063"/>
                <a:gd name="T11" fmla="*/ 1049609375 h 10234"/>
                <a:gd name="T12" fmla="*/ 2089453125 w 10063"/>
                <a:gd name="T13" fmla="*/ 1555078125 h 10234"/>
                <a:gd name="T14" fmla="*/ 57421875 w 10063"/>
                <a:gd name="T15" fmla="*/ 2147483646 h 10234"/>
                <a:gd name="T16" fmla="*/ 9765625 w 10063"/>
                <a:gd name="T17" fmla="*/ 2147483646 h 10234"/>
                <a:gd name="T18" fmla="*/ 0 w 10063"/>
                <a:gd name="T19" fmla="*/ 2147483646 h 10234"/>
                <a:gd name="T20" fmla="*/ 9765625 w 10063"/>
                <a:gd name="T21" fmla="*/ 2147483646 h 10234"/>
                <a:gd name="T22" fmla="*/ 57421875 w 10063"/>
                <a:gd name="T23" fmla="*/ 2147483646 h 10234"/>
                <a:gd name="T24" fmla="*/ 114453125 w 10063"/>
                <a:gd name="T25" fmla="*/ 2147483646 h 10234"/>
                <a:gd name="T26" fmla="*/ 228906250 w 10063"/>
                <a:gd name="T27" fmla="*/ 2147483646 h 10234"/>
                <a:gd name="T28" fmla="*/ 295703125 w 10063"/>
                <a:gd name="T29" fmla="*/ 2147483646 h 10234"/>
                <a:gd name="T30" fmla="*/ 2147483646 w 10063"/>
                <a:gd name="T31" fmla="*/ 1850781250 h 10234"/>
                <a:gd name="T32" fmla="*/ 2147483646 w 10063"/>
                <a:gd name="T33" fmla="*/ 1926953125 h 10234"/>
                <a:gd name="T34" fmla="*/ 2147483646 w 10063"/>
                <a:gd name="T35" fmla="*/ 1917578125 h 10234"/>
                <a:gd name="T36" fmla="*/ 2147483646 w 10063"/>
                <a:gd name="T37" fmla="*/ 1879296875 h 10234"/>
                <a:gd name="T38" fmla="*/ 2147483646 w 10063"/>
                <a:gd name="T39" fmla="*/ 1831640625 h 10234"/>
                <a:gd name="T40" fmla="*/ 2147483646 w 10063"/>
                <a:gd name="T41" fmla="*/ 1154296875 h 10234"/>
                <a:gd name="T42" fmla="*/ 2147483646 w 10063"/>
                <a:gd name="T43" fmla="*/ 1087500000 h 10234"/>
                <a:gd name="T44" fmla="*/ 2147483646 w 10063"/>
                <a:gd name="T45" fmla="*/ 1020703125 h 10234"/>
                <a:gd name="T46" fmla="*/ 2147483646 w 10063"/>
                <a:gd name="T47" fmla="*/ 973046875 h 10234"/>
                <a:gd name="T48" fmla="*/ 2147483646 w 10063"/>
                <a:gd name="T49" fmla="*/ 944531250 h 10234"/>
                <a:gd name="T50" fmla="*/ 2147483646 w 10063"/>
                <a:gd name="T51" fmla="*/ 467578125 h 10234"/>
                <a:gd name="T52" fmla="*/ 2147483646 w 10063"/>
                <a:gd name="T53" fmla="*/ 400781250 h 10234"/>
                <a:gd name="T54" fmla="*/ 2147483646 w 10063"/>
                <a:gd name="T55" fmla="*/ 333984375 h 10234"/>
                <a:gd name="T56" fmla="*/ 2147483646 w 10063"/>
                <a:gd name="T57" fmla="*/ 257421875 h 10234"/>
                <a:gd name="T58" fmla="*/ 2147483646 w 10063"/>
                <a:gd name="T59" fmla="*/ 200390625 h 10234"/>
                <a:gd name="T60" fmla="*/ 2147483646 w 10063"/>
                <a:gd name="T61" fmla="*/ 152734375 h 10234"/>
                <a:gd name="T62" fmla="*/ 2147483646 w 10063"/>
                <a:gd name="T63" fmla="*/ 142968750 h 10234"/>
                <a:gd name="T64" fmla="*/ 2147483646 w 10063"/>
                <a:gd name="T65" fmla="*/ 171875000 h 10234"/>
                <a:gd name="T66" fmla="*/ 2147483646 w 10063"/>
                <a:gd name="T67" fmla="*/ 648828125 h 10234"/>
                <a:gd name="T68" fmla="*/ 2147483646 w 10063"/>
                <a:gd name="T69" fmla="*/ 124218750 h 10234"/>
                <a:gd name="T70" fmla="*/ 2147483646 w 10063"/>
                <a:gd name="T71" fmla="*/ 38281250 h 10234"/>
                <a:gd name="T72" fmla="*/ 2147483646 w 10063"/>
                <a:gd name="T73" fmla="*/ 0 h 102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63"/>
                <a:gd name="T112" fmla="*/ 0 h 10234"/>
                <a:gd name="T113" fmla="*/ 10063 w 10063"/>
                <a:gd name="T114" fmla="*/ 10234 h 102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lnTo>
                    <a:pt x="735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46" name="Shape 486">
            <a:extLst>
              <a:ext uri="{FF2B5EF4-FFF2-40B4-BE49-F238E27FC236}">
                <a16:creationId xmlns:a16="http://schemas.microsoft.com/office/drawing/2014/main" id="{D1D9439D-6345-42B7-842C-6F7A96AAE1C6}"/>
              </a:ext>
            </a:extLst>
          </p:cNvPr>
          <p:cNvGrpSpPr>
            <a:grpSpLocks/>
          </p:cNvGrpSpPr>
          <p:nvPr/>
        </p:nvGrpSpPr>
        <p:grpSpPr bwMode="auto">
          <a:xfrm>
            <a:off x="508472" y="2890406"/>
            <a:ext cx="327025" cy="206375"/>
            <a:chOff x="3241525" y="3039450"/>
            <a:chExt cx="494600" cy="312625"/>
          </a:xfrm>
          <a:solidFill>
            <a:srgbClr val="018CCF"/>
          </a:solidFill>
        </p:grpSpPr>
        <p:sp>
          <p:nvSpPr>
            <p:cNvPr id="47" name="Shape 487">
              <a:extLst>
                <a:ext uri="{FF2B5EF4-FFF2-40B4-BE49-F238E27FC236}">
                  <a16:creationId xmlns:a16="http://schemas.microsoft.com/office/drawing/2014/main" id="{844C55C8-81E5-4C22-B66B-474A331968AA}"/>
                </a:ext>
              </a:extLst>
            </p:cNvPr>
            <p:cNvSpPr>
              <a:spLocks noChangeArrowheads="1"/>
            </p:cNvSpPr>
            <p:nvPr/>
          </p:nvSpPr>
          <p:spPr bwMode="auto">
            <a:xfrm>
              <a:off x="3241525" y="3039450"/>
              <a:ext cx="494600" cy="312625"/>
            </a:xfrm>
            <a:custGeom>
              <a:avLst/>
              <a:gdLst>
                <a:gd name="T0" fmla="*/ 2147483646 w 19784"/>
                <a:gd name="T1" fmla="*/ 410156250 h 12505"/>
                <a:gd name="T2" fmla="*/ 2147483646 w 19784"/>
                <a:gd name="T3" fmla="*/ 524609375 h 12505"/>
                <a:gd name="T4" fmla="*/ 2147483646 w 19784"/>
                <a:gd name="T5" fmla="*/ 715625000 h 12505"/>
                <a:gd name="T6" fmla="*/ 2147483646 w 19784"/>
                <a:gd name="T7" fmla="*/ 1039843750 h 12505"/>
                <a:gd name="T8" fmla="*/ 2147483646 w 19784"/>
                <a:gd name="T9" fmla="*/ 1564453125 h 12505"/>
                <a:gd name="T10" fmla="*/ 2147483646 w 19784"/>
                <a:gd name="T11" fmla="*/ 2022656250 h 12505"/>
                <a:gd name="T12" fmla="*/ 2147483646 w 19784"/>
                <a:gd name="T13" fmla="*/ 2147483646 h 12505"/>
                <a:gd name="T14" fmla="*/ 2147483646 w 19784"/>
                <a:gd name="T15" fmla="*/ 2147483646 h 12505"/>
                <a:gd name="T16" fmla="*/ 2147483646 w 19784"/>
                <a:gd name="T17" fmla="*/ 2147483646 h 12505"/>
                <a:gd name="T18" fmla="*/ 2147483646 w 19784"/>
                <a:gd name="T19" fmla="*/ 2147483646 h 12505"/>
                <a:gd name="T20" fmla="*/ 2147483646 w 19784"/>
                <a:gd name="T21" fmla="*/ 2147483646 h 12505"/>
                <a:gd name="T22" fmla="*/ 2147483646 w 19784"/>
                <a:gd name="T23" fmla="*/ 2147483646 h 12505"/>
                <a:gd name="T24" fmla="*/ 2147483646 w 19784"/>
                <a:gd name="T25" fmla="*/ 2147483646 h 12505"/>
                <a:gd name="T26" fmla="*/ 2147483646 w 19784"/>
                <a:gd name="T27" fmla="*/ 2147483646 h 12505"/>
                <a:gd name="T28" fmla="*/ 2147483646 w 19784"/>
                <a:gd name="T29" fmla="*/ 2147483646 h 12505"/>
                <a:gd name="T30" fmla="*/ 2147483646 w 19784"/>
                <a:gd name="T31" fmla="*/ 2147483646 h 12505"/>
                <a:gd name="T32" fmla="*/ 1870312500 w 19784"/>
                <a:gd name="T33" fmla="*/ 2147483646 h 12505"/>
                <a:gd name="T34" fmla="*/ 1221484375 w 19784"/>
                <a:gd name="T35" fmla="*/ 2147483646 h 12505"/>
                <a:gd name="T36" fmla="*/ 630078125 w 19784"/>
                <a:gd name="T37" fmla="*/ 2147483646 h 12505"/>
                <a:gd name="T38" fmla="*/ 887500000 w 19784"/>
                <a:gd name="T39" fmla="*/ 1965234375 h 12505"/>
                <a:gd name="T40" fmla="*/ 1421875000 w 19784"/>
                <a:gd name="T41" fmla="*/ 1450000000 h 12505"/>
                <a:gd name="T42" fmla="*/ 2118359375 w 19784"/>
                <a:gd name="T43" fmla="*/ 935156250 h 12505"/>
                <a:gd name="T44" fmla="*/ 2147483646 w 19784"/>
                <a:gd name="T45" fmla="*/ 648828125 h 12505"/>
                <a:gd name="T46" fmla="*/ 2147483646 w 19784"/>
                <a:gd name="T47" fmla="*/ 496093750 h 12505"/>
                <a:gd name="T48" fmla="*/ 2147483646 w 19784"/>
                <a:gd name="T49" fmla="*/ 400781250 h 12505"/>
                <a:gd name="T50" fmla="*/ 2147483646 w 19784"/>
                <a:gd name="T51" fmla="*/ 0 h 12505"/>
                <a:gd name="T52" fmla="*/ 2147483646 w 19784"/>
                <a:gd name="T53" fmla="*/ 57421875 h 12505"/>
                <a:gd name="T54" fmla="*/ 2147483646 w 19784"/>
                <a:gd name="T55" fmla="*/ 200390625 h 12505"/>
                <a:gd name="T56" fmla="*/ 2147483646 w 19784"/>
                <a:gd name="T57" fmla="*/ 419921875 h 12505"/>
                <a:gd name="T58" fmla="*/ 1793750000 w 19784"/>
                <a:gd name="T59" fmla="*/ 696484375 h 12505"/>
                <a:gd name="T60" fmla="*/ 1001953125 w 19784"/>
                <a:gd name="T61" fmla="*/ 1316406250 h 12505"/>
                <a:gd name="T62" fmla="*/ 448828125 w 19784"/>
                <a:gd name="T63" fmla="*/ 1889062500 h 12505"/>
                <a:gd name="T64" fmla="*/ 390625 w 19784"/>
                <a:gd name="T65" fmla="*/ 2147483646 h 12505"/>
                <a:gd name="T66" fmla="*/ 448828125 w 19784"/>
                <a:gd name="T67" fmla="*/ 2147483646 h 12505"/>
                <a:gd name="T68" fmla="*/ 1001953125 w 19784"/>
                <a:gd name="T69" fmla="*/ 2147483646 h 12505"/>
                <a:gd name="T70" fmla="*/ 1793750000 w 19784"/>
                <a:gd name="T71" fmla="*/ 2147483646 h 12505"/>
                <a:gd name="T72" fmla="*/ 2147483646 w 19784"/>
                <a:gd name="T73" fmla="*/ 2147483646 h 12505"/>
                <a:gd name="T74" fmla="*/ 2147483646 w 19784"/>
                <a:gd name="T75" fmla="*/ 2147483646 h 12505"/>
                <a:gd name="T76" fmla="*/ 2147483646 w 19784"/>
                <a:gd name="T77" fmla="*/ 2147483646 h 12505"/>
                <a:gd name="T78" fmla="*/ 2147483646 w 19784"/>
                <a:gd name="T79" fmla="*/ 2147483646 h 12505"/>
                <a:gd name="T80" fmla="*/ 2147483646 w 19784"/>
                <a:gd name="T81" fmla="*/ 2147483646 h 12505"/>
                <a:gd name="T82" fmla="*/ 2147483646 w 19784"/>
                <a:gd name="T83" fmla="*/ 2147483646 h 12505"/>
                <a:gd name="T84" fmla="*/ 2147483646 w 19784"/>
                <a:gd name="T85" fmla="*/ 2147483646 h 12505"/>
                <a:gd name="T86" fmla="*/ 2147483646 w 19784"/>
                <a:gd name="T87" fmla="*/ 2147483646 h 12505"/>
                <a:gd name="T88" fmla="*/ 2147483646 w 19784"/>
                <a:gd name="T89" fmla="*/ 2147483646 h 12505"/>
                <a:gd name="T90" fmla="*/ 2147483646 w 19784"/>
                <a:gd name="T91" fmla="*/ 2147483646 h 12505"/>
                <a:gd name="T92" fmla="*/ 2147483646 w 19784"/>
                <a:gd name="T93" fmla="*/ 2147483646 h 12505"/>
                <a:gd name="T94" fmla="*/ 2147483646 w 19784"/>
                <a:gd name="T95" fmla="*/ 1889062500 h 12505"/>
                <a:gd name="T96" fmla="*/ 2147483646 w 19784"/>
                <a:gd name="T97" fmla="*/ 1316406250 h 12505"/>
                <a:gd name="T98" fmla="*/ 2147483646 w 19784"/>
                <a:gd name="T99" fmla="*/ 696484375 h 12505"/>
                <a:gd name="T100" fmla="*/ 2147483646 w 19784"/>
                <a:gd name="T101" fmla="*/ 419921875 h 12505"/>
                <a:gd name="T102" fmla="*/ 2147483646 w 19784"/>
                <a:gd name="T103" fmla="*/ 200390625 h 12505"/>
                <a:gd name="T104" fmla="*/ 2147483646 w 19784"/>
                <a:gd name="T105" fmla="*/ 57421875 h 12505"/>
                <a:gd name="T106" fmla="*/ 2147483646 w 19784"/>
                <a:gd name="T107" fmla="*/ 0 h 125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84"/>
                <a:gd name="T163" fmla="*/ 0 h 12505"/>
                <a:gd name="T164" fmla="*/ 19784 w 19784"/>
                <a:gd name="T165" fmla="*/ 12505 h 125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lnTo>
                    <a:pt x="9892"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48" name="Shape 488">
              <a:extLst>
                <a:ext uri="{FF2B5EF4-FFF2-40B4-BE49-F238E27FC236}">
                  <a16:creationId xmlns:a16="http://schemas.microsoft.com/office/drawing/2014/main" id="{774C704F-5B09-4B6D-B26F-D3C79E7388DE}"/>
                </a:ext>
              </a:extLst>
            </p:cNvPr>
            <p:cNvSpPr>
              <a:spLocks noChangeArrowheads="1"/>
            </p:cNvSpPr>
            <p:nvPr/>
          </p:nvSpPr>
          <p:spPr bwMode="auto">
            <a:xfrm>
              <a:off x="3384400" y="3091350"/>
              <a:ext cx="208850" cy="208825"/>
            </a:xfrm>
            <a:custGeom>
              <a:avLst/>
              <a:gdLst>
                <a:gd name="T0" fmla="*/ 1469531250 w 8354"/>
                <a:gd name="T1" fmla="*/ 9375000 h 8353"/>
                <a:gd name="T2" fmla="*/ 1144921875 w 8354"/>
                <a:gd name="T3" fmla="*/ 76171875 h 8353"/>
                <a:gd name="T4" fmla="*/ 849218750 w 8354"/>
                <a:gd name="T5" fmla="*/ 200390625 h 8353"/>
                <a:gd name="T6" fmla="*/ 591796875 w 8354"/>
                <a:gd name="T7" fmla="*/ 372265625 h 8353"/>
                <a:gd name="T8" fmla="*/ 372265625 w 8354"/>
                <a:gd name="T9" fmla="*/ 591406250 h 8353"/>
                <a:gd name="T10" fmla="*/ 200781250 w 8354"/>
                <a:gd name="T11" fmla="*/ 849218750 h 8353"/>
                <a:gd name="T12" fmla="*/ 76562500 w 8354"/>
                <a:gd name="T13" fmla="*/ 1144921875 h 8353"/>
                <a:gd name="T14" fmla="*/ 9765625 w 8354"/>
                <a:gd name="T15" fmla="*/ 1469140625 h 8353"/>
                <a:gd name="T16" fmla="*/ 9765625 w 8354"/>
                <a:gd name="T17" fmla="*/ 1793750000 h 8353"/>
                <a:gd name="T18" fmla="*/ 76562500 w 8354"/>
                <a:gd name="T19" fmla="*/ 2117968750 h 8353"/>
                <a:gd name="T20" fmla="*/ 200781250 w 8354"/>
                <a:gd name="T21" fmla="*/ 2147483646 h 8353"/>
                <a:gd name="T22" fmla="*/ 372265625 w 8354"/>
                <a:gd name="T23" fmla="*/ 2147483646 h 8353"/>
                <a:gd name="T24" fmla="*/ 591796875 w 8354"/>
                <a:gd name="T25" fmla="*/ 2147483646 h 8353"/>
                <a:gd name="T26" fmla="*/ 849218750 w 8354"/>
                <a:gd name="T27" fmla="*/ 2147483646 h 8353"/>
                <a:gd name="T28" fmla="*/ 1144921875 w 8354"/>
                <a:gd name="T29" fmla="*/ 2147483646 h 8353"/>
                <a:gd name="T30" fmla="*/ 1469531250 w 8354"/>
                <a:gd name="T31" fmla="*/ 2147483646 h 8353"/>
                <a:gd name="T32" fmla="*/ 1793750000 w 8354"/>
                <a:gd name="T33" fmla="*/ 2147483646 h 8353"/>
                <a:gd name="T34" fmla="*/ 2118359375 w 8354"/>
                <a:gd name="T35" fmla="*/ 2147483646 h 8353"/>
                <a:gd name="T36" fmla="*/ 2147483646 w 8354"/>
                <a:gd name="T37" fmla="*/ 2147483646 h 8353"/>
                <a:gd name="T38" fmla="*/ 2147483646 w 8354"/>
                <a:gd name="T39" fmla="*/ 2147483646 h 8353"/>
                <a:gd name="T40" fmla="*/ 2147483646 w 8354"/>
                <a:gd name="T41" fmla="*/ 2147483646 h 8353"/>
                <a:gd name="T42" fmla="*/ 2147483646 w 8354"/>
                <a:gd name="T43" fmla="*/ 2147483646 h 8353"/>
                <a:gd name="T44" fmla="*/ 2147483646 w 8354"/>
                <a:gd name="T45" fmla="*/ 2117968750 h 8353"/>
                <a:gd name="T46" fmla="*/ 2147483646 w 8354"/>
                <a:gd name="T47" fmla="*/ 1793750000 h 8353"/>
                <a:gd name="T48" fmla="*/ 2147483646 w 8354"/>
                <a:gd name="T49" fmla="*/ 1459765625 h 8353"/>
                <a:gd name="T50" fmla="*/ 2147483646 w 8354"/>
                <a:gd name="T51" fmla="*/ 1373828125 h 8353"/>
                <a:gd name="T52" fmla="*/ 2147483646 w 8354"/>
                <a:gd name="T53" fmla="*/ 1507421875 h 8353"/>
                <a:gd name="T54" fmla="*/ 2147483646 w 8354"/>
                <a:gd name="T55" fmla="*/ 1612500000 h 8353"/>
                <a:gd name="T56" fmla="*/ 2147483646 w 8354"/>
                <a:gd name="T57" fmla="*/ 1660156250 h 8353"/>
                <a:gd name="T58" fmla="*/ 2147483646 w 8354"/>
                <a:gd name="T59" fmla="*/ 1669531250 h 8353"/>
                <a:gd name="T60" fmla="*/ 2147483646 w 8354"/>
                <a:gd name="T61" fmla="*/ 1641015625 h 8353"/>
                <a:gd name="T62" fmla="*/ 2147483646 w 8354"/>
                <a:gd name="T63" fmla="*/ 1593359375 h 8353"/>
                <a:gd name="T64" fmla="*/ 2147483646 w 8354"/>
                <a:gd name="T65" fmla="*/ 1516796875 h 8353"/>
                <a:gd name="T66" fmla="*/ 2108593750 w 8354"/>
                <a:gd name="T67" fmla="*/ 1431250000 h 8353"/>
                <a:gd name="T68" fmla="*/ 2032421875 w 8354"/>
                <a:gd name="T69" fmla="*/ 1326171875 h 8353"/>
                <a:gd name="T70" fmla="*/ 1984765625 w 8354"/>
                <a:gd name="T71" fmla="*/ 1201953125 h 8353"/>
                <a:gd name="T72" fmla="*/ 1955859375 w 8354"/>
                <a:gd name="T73" fmla="*/ 1068359375 h 8353"/>
                <a:gd name="T74" fmla="*/ 1955859375 w 8354"/>
                <a:gd name="T75" fmla="*/ 935156250 h 8353"/>
                <a:gd name="T76" fmla="*/ 1984765625 w 8354"/>
                <a:gd name="T77" fmla="*/ 801562500 h 8353"/>
                <a:gd name="T78" fmla="*/ 2032421875 w 8354"/>
                <a:gd name="T79" fmla="*/ 687109375 h 8353"/>
                <a:gd name="T80" fmla="*/ 2108593750 w 8354"/>
                <a:gd name="T81" fmla="*/ 582031250 h 8353"/>
                <a:gd name="T82" fmla="*/ 2147483646 w 8354"/>
                <a:gd name="T83" fmla="*/ 486718750 h 8353"/>
                <a:gd name="T84" fmla="*/ 2147483646 w 8354"/>
                <a:gd name="T85" fmla="*/ 419921875 h 8353"/>
                <a:gd name="T86" fmla="*/ 2147483646 w 8354"/>
                <a:gd name="T87" fmla="*/ 362500000 h 8353"/>
                <a:gd name="T88" fmla="*/ 2147483646 w 8354"/>
                <a:gd name="T89" fmla="*/ 333984375 h 8353"/>
                <a:gd name="T90" fmla="*/ 2147483646 w 8354"/>
                <a:gd name="T91" fmla="*/ 257421875 h 8353"/>
                <a:gd name="T92" fmla="*/ 2147483646 w 8354"/>
                <a:gd name="T93" fmla="*/ 133593750 h 8353"/>
                <a:gd name="T94" fmla="*/ 2032421875 w 8354"/>
                <a:gd name="T95" fmla="*/ 47656250 h 8353"/>
                <a:gd name="T96" fmla="*/ 1765234375 w 8354"/>
                <a:gd name="T97" fmla="*/ 9375000 h 83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54"/>
                <a:gd name="T148" fmla="*/ 0 h 8353"/>
                <a:gd name="T149" fmla="*/ 8354 w 8354"/>
                <a:gd name="T150" fmla="*/ 8353 h 83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49" name="Shape 422">
            <a:extLst>
              <a:ext uri="{FF2B5EF4-FFF2-40B4-BE49-F238E27FC236}">
                <a16:creationId xmlns:a16="http://schemas.microsoft.com/office/drawing/2014/main" id="{448FE286-3521-4E88-8947-2202C13C45C5}"/>
              </a:ext>
            </a:extLst>
          </p:cNvPr>
          <p:cNvGrpSpPr>
            <a:grpSpLocks/>
          </p:cNvGrpSpPr>
          <p:nvPr/>
        </p:nvGrpSpPr>
        <p:grpSpPr bwMode="auto">
          <a:xfrm>
            <a:off x="1619797" y="3385653"/>
            <a:ext cx="292100" cy="292100"/>
            <a:chOff x="2594325" y="1627175"/>
            <a:chExt cx="440850" cy="440850"/>
          </a:xfrm>
          <a:solidFill>
            <a:srgbClr val="018CCF"/>
          </a:solidFill>
        </p:grpSpPr>
        <p:sp>
          <p:nvSpPr>
            <p:cNvPr id="50" name="Shape 423">
              <a:extLst>
                <a:ext uri="{FF2B5EF4-FFF2-40B4-BE49-F238E27FC236}">
                  <a16:creationId xmlns:a16="http://schemas.microsoft.com/office/drawing/2014/main" id="{7868557C-C285-4514-BAEC-AFC3D86EFB65}"/>
                </a:ext>
              </a:extLst>
            </p:cNvPr>
            <p:cNvSpPr>
              <a:spLocks noChangeArrowheads="1"/>
            </p:cNvSpPr>
            <p:nvPr/>
          </p:nvSpPr>
          <p:spPr bwMode="auto">
            <a:xfrm>
              <a:off x="2594325" y="1890950"/>
              <a:ext cx="177075" cy="177075"/>
            </a:xfrm>
            <a:custGeom>
              <a:avLst/>
              <a:gdLst>
                <a:gd name="T0" fmla="*/ 2147483646 w 7083"/>
                <a:gd name="T1" fmla="*/ 0 h 7083"/>
                <a:gd name="T2" fmla="*/ 210156250 w 7083"/>
                <a:gd name="T3" fmla="*/ 2147483646 h 7083"/>
                <a:gd name="T4" fmla="*/ 0 w 7083"/>
                <a:gd name="T5" fmla="*/ 2147483646 h 7083"/>
                <a:gd name="T6" fmla="*/ 429296875 w 7083"/>
                <a:gd name="T7" fmla="*/ 2147483646 h 7083"/>
                <a:gd name="T8" fmla="*/ 2147483646 w 7083"/>
                <a:gd name="T9" fmla="*/ 601171875 h 7083"/>
                <a:gd name="T10" fmla="*/ 2147483646 w 7083"/>
                <a:gd name="T11" fmla="*/ 0 h 7083"/>
                <a:gd name="T12" fmla="*/ 0 60000 65536"/>
                <a:gd name="T13" fmla="*/ 0 60000 65536"/>
                <a:gd name="T14" fmla="*/ 0 60000 65536"/>
                <a:gd name="T15" fmla="*/ 0 60000 65536"/>
                <a:gd name="T16" fmla="*/ 0 60000 65536"/>
                <a:gd name="T17" fmla="*/ 0 60000 65536"/>
                <a:gd name="T18" fmla="*/ 0 w 7083"/>
                <a:gd name="T19" fmla="*/ 0 h 7083"/>
                <a:gd name="T20" fmla="*/ 7083 w 7083"/>
                <a:gd name="T21" fmla="*/ 7083 h 7083"/>
              </a:gdLst>
              <a:ahLst/>
              <a:cxnLst>
                <a:cxn ang="T12">
                  <a:pos x="T0" y="T1"/>
                </a:cxn>
                <a:cxn ang="T13">
                  <a:pos x="T2" y="T3"/>
                </a:cxn>
                <a:cxn ang="T14">
                  <a:pos x="T4" y="T5"/>
                </a:cxn>
                <a:cxn ang="T15">
                  <a:pos x="T6" y="T7"/>
                </a:cxn>
                <a:cxn ang="T16">
                  <a:pos x="T8" y="T9"/>
                </a:cxn>
                <a:cxn ang="T17">
                  <a:pos x="T10" y="T11"/>
                </a:cxn>
              </a:cxnLst>
              <a:rect l="T18" t="T19" r="T20" b="T21"/>
              <a:pathLst>
                <a:path w="7083" h="7083" extrusionOk="0">
                  <a:moveTo>
                    <a:pt x="5544" y="0"/>
                  </a:moveTo>
                  <a:lnTo>
                    <a:pt x="538" y="5984"/>
                  </a:lnTo>
                  <a:lnTo>
                    <a:pt x="0" y="7083"/>
                  </a:lnTo>
                  <a:lnTo>
                    <a:pt x="1099" y="6546"/>
                  </a:lnTo>
                  <a:lnTo>
                    <a:pt x="7083" y="1539"/>
                  </a:lnTo>
                  <a:lnTo>
                    <a:pt x="554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1" name="Shape 424">
              <a:extLst>
                <a:ext uri="{FF2B5EF4-FFF2-40B4-BE49-F238E27FC236}">
                  <a16:creationId xmlns:a16="http://schemas.microsoft.com/office/drawing/2014/main" id="{00F786AD-43FD-4902-B566-5FE0774EB8CF}"/>
                </a:ext>
              </a:extLst>
            </p:cNvPr>
            <p:cNvSpPr>
              <a:spLocks noChangeArrowheads="1"/>
            </p:cNvSpPr>
            <p:nvPr/>
          </p:nvSpPr>
          <p:spPr bwMode="auto">
            <a:xfrm>
              <a:off x="2858700" y="1627175"/>
              <a:ext cx="176475" cy="176475"/>
            </a:xfrm>
            <a:custGeom>
              <a:avLst/>
              <a:gdLst>
                <a:gd name="T0" fmla="*/ 353125000 w 7059"/>
                <a:gd name="T1" fmla="*/ 390625 h 7059"/>
                <a:gd name="T2" fmla="*/ 305468750 w 7059"/>
                <a:gd name="T3" fmla="*/ 9765625 h 7059"/>
                <a:gd name="T4" fmla="*/ 267187500 w 7059"/>
                <a:gd name="T5" fmla="*/ 38281250 h 7059"/>
                <a:gd name="T6" fmla="*/ 238671875 w 7059"/>
                <a:gd name="T7" fmla="*/ 57421875 h 7059"/>
                <a:gd name="T8" fmla="*/ 191015625 w 7059"/>
                <a:gd name="T9" fmla="*/ 114843750 h 7059"/>
                <a:gd name="T10" fmla="*/ 143359375 w 7059"/>
                <a:gd name="T11" fmla="*/ 171875000 h 7059"/>
                <a:gd name="T12" fmla="*/ 114843750 w 7059"/>
                <a:gd name="T13" fmla="*/ 229296875 h 7059"/>
                <a:gd name="T14" fmla="*/ 76562500 w 7059"/>
                <a:gd name="T15" fmla="*/ 286328125 h 7059"/>
                <a:gd name="T16" fmla="*/ 28906250 w 7059"/>
                <a:gd name="T17" fmla="*/ 410546875 h 7059"/>
                <a:gd name="T18" fmla="*/ 0 w 7059"/>
                <a:gd name="T19" fmla="*/ 544140625 h 7059"/>
                <a:gd name="T20" fmla="*/ 0 w 7059"/>
                <a:gd name="T21" fmla="*/ 677734375 h 7059"/>
                <a:gd name="T22" fmla="*/ 9765625 w 7059"/>
                <a:gd name="T23" fmla="*/ 801562500 h 7059"/>
                <a:gd name="T24" fmla="*/ 48046875 w 7059"/>
                <a:gd name="T25" fmla="*/ 935156250 h 7059"/>
                <a:gd name="T26" fmla="*/ 105078125 w 7059"/>
                <a:gd name="T27" fmla="*/ 1058984375 h 7059"/>
                <a:gd name="T28" fmla="*/ 1698437500 w 7059"/>
                <a:gd name="T29" fmla="*/ 2147483646 h 7059"/>
                <a:gd name="T30" fmla="*/ 1822265625 w 7059"/>
                <a:gd name="T31" fmla="*/ 2147483646 h 7059"/>
                <a:gd name="T32" fmla="*/ 1955859375 w 7059"/>
                <a:gd name="T33" fmla="*/ 2147483646 h 7059"/>
                <a:gd name="T34" fmla="*/ 2080078125 w 7059"/>
                <a:gd name="T35" fmla="*/ 2147483646 h 7059"/>
                <a:gd name="T36" fmla="*/ 2147483646 w 7059"/>
                <a:gd name="T37" fmla="*/ 2147483646 h 7059"/>
                <a:gd name="T38" fmla="*/ 2147483646 w 7059"/>
                <a:gd name="T39" fmla="*/ 2147483646 h 7059"/>
                <a:gd name="T40" fmla="*/ 2147483646 w 7059"/>
                <a:gd name="T41" fmla="*/ 2147483646 h 7059"/>
                <a:gd name="T42" fmla="*/ 2147483646 w 7059"/>
                <a:gd name="T43" fmla="*/ 2147483646 h 7059"/>
                <a:gd name="T44" fmla="*/ 2147483646 w 7059"/>
                <a:gd name="T45" fmla="*/ 2147483646 h 7059"/>
                <a:gd name="T46" fmla="*/ 2147483646 w 7059"/>
                <a:gd name="T47" fmla="*/ 2147483646 h 7059"/>
                <a:gd name="T48" fmla="*/ 2147483646 w 7059"/>
                <a:gd name="T49" fmla="*/ 2147483646 h 7059"/>
                <a:gd name="T50" fmla="*/ 2147483646 w 7059"/>
                <a:gd name="T51" fmla="*/ 2147483646 h 7059"/>
                <a:gd name="T52" fmla="*/ 2147483646 w 7059"/>
                <a:gd name="T53" fmla="*/ 2147483646 h 7059"/>
                <a:gd name="T54" fmla="*/ 2147483646 w 7059"/>
                <a:gd name="T55" fmla="*/ 2147483646 h 7059"/>
                <a:gd name="T56" fmla="*/ 2147483646 w 7059"/>
                <a:gd name="T57" fmla="*/ 2147483646 h 7059"/>
                <a:gd name="T58" fmla="*/ 2147483646 w 7059"/>
                <a:gd name="T59" fmla="*/ 2147483646 h 7059"/>
                <a:gd name="T60" fmla="*/ 2147483646 w 7059"/>
                <a:gd name="T61" fmla="*/ 2147483646 h 7059"/>
                <a:gd name="T62" fmla="*/ 2147483646 w 7059"/>
                <a:gd name="T63" fmla="*/ 2147483646 h 7059"/>
                <a:gd name="T64" fmla="*/ 2147483646 w 7059"/>
                <a:gd name="T65" fmla="*/ 2147483646 h 7059"/>
                <a:gd name="T66" fmla="*/ 544140625 w 7059"/>
                <a:gd name="T67" fmla="*/ 57421875 h 7059"/>
                <a:gd name="T68" fmla="*/ 505859375 w 7059"/>
                <a:gd name="T69" fmla="*/ 38281250 h 7059"/>
                <a:gd name="T70" fmla="*/ 467578125 w 7059"/>
                <a:gd name="T71" fmla="*/ 9765625 h 7059"/>
                <a:gd name="T72" fmla="*/ 429296875 w 7059"/>
                <a:gd name="T73" fmla="*/ 390625 h 7059"/>
                <a:gd name="T74" fmla="*/ 353125000 w 7059"/>
                <a:gd name="T75" fmla="*/ 390625 h 70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9"/>
                <a:gd name="T115" fmla="*/ 0 h 7059"/>
                <a:gd name="T116" fmla="*/ 7059 w 7059"/>
                <a:gd name="T117" fmla="*/ 7059 h 70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lnTo>
                    <a:pt x="904"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2" name="Shape 425">
              <a:extLst>
                <a:ext uri="{FF2B5EF4-FFF2-40B4-BE49-F238E27FC236}">
                  <a16:creationId xmlns:a16="http://schemas.microsoft.com/office/drawing/2014/main" id="{A2D2C957-33EC-47D9-BEFB-107B09D852B7}"/>
                </a:ext>
              </a:extLst>
            </p:cNvPr>
            <p:cNvSpPr>
              <a:spLocks noChangeArrowheads="1"/>
            </p:cNvSpPr>
            <p:nvPr/>
          </p:nvSpPr>
          <p:spPr bwMode="auto">
            <a:xfrm>
              <a:off x="2663325" y="1702275"/>
              <a:ext cx="296750" cy="296775"/>
            </a:xfrm>
            <a:custGeom>
              <a:avLst/>
              <a:gdLst>
                <a:gd name="T0" fmla="*/ 2147483646 w 11870"/>
                <a:gd name="T1" fmla="*/ 515234375 h 11871"/>
                <a:gd name="T2" fmla="*/ 2147483646 w 11870"/>
                <a:gd name="T3" fmla="*/ 563281250 h 11871"/>
                <a:gd name="T4" fmla="*/ 2147483646 w 11870"/>
                <a:gd name="T5" fmla="*/ 620312500 h 11871"/>
                <a:gd name="T6" fmla="*/ 2147483646 w 11870"/>
                <a:gd name="T7" fmla="*/ 1431250000 h 11871"/>
                <a:gd name="T8" fmla="*/ 2147483646 w 11870"/>
                <a:gd name="T9" fmla="*/ 1459765625 h 11871"/>
                <a:gd name="T10" fmla="*/ 2147483646 w 11870"/>
                <a:gd name="T11" fmla="*/ 1431250000 h 11871"/>
                <a:gd name="T12" fmla="*/ 2146484375 w 11870"/>
                <a:gd name="T13" fmla="*/ 1373828125 h 11871"/>
                <a:gd name="T14" fmla="*/ 2147483646 w 11870"/>
                <a:gd name="T15" fmla="*/ 1316796875 h 11871"/>
                <a:gd name="T16" fmla="*/ 2147483646 w 11870"/>
                <a:gd name="T17" fmla="*/ 515234375 h 11871"/>
                <a:gd name="T18" fmla="*/ 2147483646 w 11870"/>
                <a:gd name="T19" fmla="*/ 390625 h 11871"/>
                <a:gd name="T20" fmla="*/ 1812500000 w 11870"/>
                <a:gd name="T21" fmla="*/ 1097265625 h 11871"/>
                <a:gd name="T22" fmla="*/ 1602734375 w 11870"/>
                <a:gd name="T23" fmla="*/ 1021093750 h 11871"/>
                <a:gd name="T24" fmla="*/ 1364453125 w 11870"/>
                <a:gd name="T25" fmla="*/ 973437500 h 11871"/>
                <a:gd name="T26" fmla="*/ 1116406250 w 11870"/>
                <a:gd name="T27" fmla="*/ 944531250 h 11871"/>
                <a:gd name="T28" fmla="*/ 763281250 w 11870"/>
                <a:gd name="T29" fmla="*/ 954296875 h 11871"/>
                <a:gd name="T30" fmla="*/ 515234375 w 11870"/>
                <a:gd name="T31" fmla="*/ 1001953125 h 11871"/>
                <a:gd name="T32" fmla="*/ 276562500 w 11870"/>
                <a:gd name="T33" fmla="*/ 1097265625 h 11871"/>
                <a:gd name="T34" fmla="*/ 57421875 w 11870"/>
                <a:gd name="T35" fmla="*/ 1259375000 h 11871"/>
                <a:gd name="T36" fmla="*/ 9375000 w 11870"/>
                <a:gd name="T37" fmla="*/ 1326171875 h 11871"/>
                <a:gd name="T38" fmla="*/ 0 w 11870"/>
                <a:gd name="T39" fmla="*/ 1412109375 h 11871"/>
                <a:gd name="T40" fmla="*/ 9375000 w 11870"/>
                <a:gd name="T41" fmla="*/ 1488671875 h 11871"/>
                <a:gd name="T42" fmla="*/ 57421875 w 11870"/>
                <a:gd name="T43" fmla="*/ 1564843750 h 11871"/>
                <a:gd name="T44" fmla="*/ 2147483646 w 11870"/>
                <a:gd name="T45" fmla="*/ 2147483646 h 11871"/>
                <a:gd name="T46" fmla="*/ 2147483646 w 11870"/>
                <a:gd name="T47" fmla="*/ 2147483646 h 11871"/>
                <a:gd name="T48" fmla="*/ 2147483646 w 11870"/>
                <a:gd name="T49" fmla="*/ 2147483646 h 11871"/>
                <a:gd name="T50" fmla="*/ 2147483646 w 11870"/>
                <a:gd name="T51" fmla="*/ 2147483646 h 11871"/>
                <a:gd name="T52" fmla="*/ 2147483646 w 11870"/>
                <a:gd name="T53" fmla="*/ 2147483646 h 11871"/>
                <a:gd name="T54" fmla="*/ 2147483646 w 11870"/>
                <a:gd name="T55" fmla="*/ 2147483646 h 11871"/>
                <a:gd name="T56" fmla="*/ 2147483646 w 11870"/>
                <a:gd name="T57" fmla="*/ 2147483646 h 11871"/>
                <a:gd name="T58" fmla="*/ 2147483646 w 11870"/>
                <a:gd name="T59" fmla="*/ 2147483646 h 11871"/>
                <a:gd name="T60" fmla="*/ 2147483646 w 11870"/>
                <a:gd name="T61" fmla="*/ 2147483646 h 11871"/>
                <a:gd name="T62" fmla="*/ 2147483646 w 11870"/>
                <a:gd name="T63" fmla="*/ 2147483646 h 11871"/>
                <a:gd name="T64" fmla="*/ 2147483646 w 11870"/>
                <a:gd name="T65" fmla="*/ 2147483646 h 11871"/>
                <a:gd name="T66" fmla="*/ 2147483646 w 11870"/>
                <a:gd name="T67" fmla="*/ 2147483646 h 11871"/>
                <a:gd name="T68" fmla="*/ 2147483646 w 11870"/>
                <a:gd name="T69" fmla="*/ 390625 h 118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70"/>
                <a:gd name="T106" fmla="*/ 0 h 11871"/>
                <a:gd name="T107" fmla="*/ 11870 w 11870"/>
                <a:gd name="T108" fmla="*/ 11871 h 118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53" name="Shape 593">
            <a:extLst>
              <a:ext uri="{FF2B5EF4-FFF2-40B4-BE49-F238E27FC236}">
                <a16:creationId xmlns:a16="http://schemas.microsoft.com/office/drawing/2014/main" id="{3A4C4958-ED9D-473B-BFC6-57F54900CF0D}"/>
              </a:ext>
            </a:extLst>
          </p:cNvPr>
          <p:cNvGrpSpPr>
            <a:grpSpLocks/>
          </p:cNvGrpSpPr>
          <p:nvPr/>
        </p:nvGrpSpPr>
        <p:grpSpPr bwMode="auto">
          <a:xfrm>
            <a:off x="1325404" y="2587102"/>
            <a:ext cx="266038" cy="268435"/>
            <a:chOff x="5241175" y="4959100"/>
            <a:chExt cx="539775" cy="517775"/>
          </a:xfrm>
          <a:solidFill>
            <a:srgbClr val="006BB9"/>
          </a:solidFill>
        </p:grpSpPr>
        <p:sp>
          <p:nvSpPr>
            <p:cNvPr id="54" name="Shape 594">
              <a:extLst>
                <a:ext uri="{FF2B5EF4-FFF2-40B4-BE49-F238E27FC236}">
                  <a16:creationId xmlns:a16="http://schemas.microsoft.com/office/drawing/2014/main" id="{8A0D4D97-7EB8-488D-81F5-AA4090652291}"/>
                </a:ext>
              </a:extLst>
            </p:cNvPr>
            <p:cNvSpPr>
              <a:spLocks noChangeArrowheads="1"/>
            </p:cNvSpPr>
            <p:nvPr/>
          </p:nvSpPr>
          <p:spPr bwMode="auto">
            <a:xfrm>
              <a:off x="5575150" y="4959100"/>
              <a:ext cx="161225" cy="178300"/>
            </a:xfrm>
            <a:custGeom>
              <a:avLst/>
              <a:gdLst>
                <a:gd name="T0" fmla="*/ 1812890625 w 6449"/>
                <a:gd name="T1" fmla="*/ 0 h 7132"/>
                <a:gd name="T2" fmla="*/ 1746093750 w 6449"/>
                <a:gd name="T3" fmla="*/ 9765625 h 7132"/>
                <a:gd name="T4" fmla="*/ 1679296875 w 6449"/>
                <a:gd name="T5" fmla="*/ 19140625 h 7132"/>
                <a:gd name="T6" fmla="*/ 1612500000 w 6449"/>
                <a:gd name="T7" fmla="*/ 38281250 h 7132"/>
                <a:gd name="T8" fmla="*/ 1545703125 w 6449"/>
                <a:gd name="T9" fmla="*/ 57421875 h 7132"/>
                <a:gd name="T10" fmla="*/ 1478906250 w 6449"/>
                <a:gd name="T11" fmla="*/ 85937500 h 7132"/>
                <a:gd name="T12" fmla="*/ 1421875000 w 6449"/>
                <a:gd name="T13" fmla="*/ 124218750 h 7132"/>
                <a:gd name="T14" fmla="*/ 1373828125 w 6449"/>
                <a:gd name="T15" fmla="*/ 162109375 h 7132"/>
                <a:gd name="T16" fmla="*/ 1326171875 w 6449"/>
                <a:gd name="T17" fmla="*/ 210156250 h 7132"/>
                <a:gd name="T18" fmla="*/ 1278515625 w 6449"/>
                <a:gd name="T19" fmla="*/ 257812500 h 7132"/>
                <a:gd name="T20" fmla="*/ 1240234375 w 6449"/>
                <a:gd name="T21" fmla="*/ 314843750 h 7132"/>
                <a:gd name="T22" fmla="*/ 1202343750 w 6449"/>
                <a:gd name="T23" fmla="*/ 372265625 h 7132"/>
                <a:gd name="T24" fmla="*/ 1173828125 w 6449"/>
                <a:gd name="T25" fmla="*/ 429296875 h 7132"/>
                <a:gd name="T26" fmla="*/ 1144921875 w 6449"/>
                <a:gd name="T27" fmla="*/ 496093750 h 7132"/>
                <a:gd name="T28" fmla="*/ 1135546875 w 6449"/>
                <a:gd name="T29" fmla="*/ 562890625 h 7132"/>
                <a:gd name="T30" fmla="*/ 1125781250 w 6449"/>
                <a:gd name="T31" fmla="*/ 629687500 h 7132"/>
                <a:gd name="T32" fmla="*/ 1116406250 w 6449"/>
                <a:gd name="T33" fmla="*/ 706250000 h 7132"/>
                <a:gd name="T34" fmla="*/ 1125781250 w 6449"/>
                <a:gd name="T35" fmla="*/ 810937500 h 7132"/>
                <a:gd name="T36" fmla="*/ 1154687500 w 6449"/>
                <a:gd name="T37" fmla="*/ 916015625 h 7132"/>
                <a:gd name="T38" fmla="*/ 1192578125 w 6449"/>
                <a:gd name="T39" fmla="*/ 1011328125 h 7132"/>
                <a:gd name="T40" fmla="*/ 1240234375 w 6449"/>
                <a:gd name="T41" fmla="*/ 1097265625 h 7132"/>
                <a:gd name="T42" fmla="*/ 0 w 6449"/>
                <a:gd name="T43" fmla="*/ 2147483646 h 7132"/>
                <a:gd name="T44" fmla="*/ 143359375 w 6449"/>
                <a:gd name="T45" fmla="*/ 2147483646 h 7132"/>
                <a:gd name="T46" fmla="*/ 276953125 w 6449"/>
                <a:gd name="T47" fmla="*/ 2147483646 h 7132"/>
                <a:gd name="T48" fmla="*/ 1517187500 w 6449"/>
                <a:gd name="T49" fmla="*/ 1335546875 h 7132"/>
                <a:gd name="T50" fmla="*/ 1583984375 w 6449"/>
                <a:gd name="T51" fmla="*/ 1364453125 h 7132"/>
                <a:gd name="T52" fmla="*/ 1660156250 w 6449"/>
                <a:gd name="T53" fmla="*/ 1383593750 h 7132"/>
                <a:gd name="T54" fmla="*/ 1736328125 w 6449"/>
                <a:gd name="T55" fmla="*/ 1392968750 h 7132"/>
                <a:gd name="T56" fmla="*/ 1812890625 w 6449"/>
                <a:gd name="T57" fmla="*/ 1402343750 h 7132"/>
                <a:gd name="T58" fmla="*/ 1889062500 w 6449"/>
                <a:gd name="T59" fmla="*/ 1392968750 h 7132"/>
                <a:gd name="T60" fmla="*/ 1955859375 w 6449"/>
                <a:gd name="T61" fmla="*/ 1383593750 h 7132"/>
                <a:gd name="T62" fmla="*/ 2022656250 w 6449"/>
                <a:gd name="T63" fmla="*/ 1373828125 h 7132"/>
                <a:gd name="T64" fmla="*/ 2089453125 w 6449"/>
                <a:gd name="T65" fmla="*/ 1345312500 h 7132"/>
                <a:gd name="T66" fmla="*/ 2146875000 w 6449"/>
                <a:gd name="T67" fmla="*/ 1316796875 h 7132"/>
                <a:gd name="T68" fmla="*/ 2147483646 w 6449"/>
                <a:gd name="T69" fmla="*/ 1278515625 h 7132"/>
                <a:gd name="T70" fmla="*/ 2147483646 w 6449"/>
                <a:gd name="T71" fmla="*/ 1240234375 h 7132"/>
                <a:gd name="T72" fmla="*/ 2147483646 w 6449"/>
                <a:gd name="T73" fmla="*/ 1192578125 h 7132"/>
                <a:gd name="T74" fmla="*/ 2147483646 w 6449"/>
                <a:gd name="T75" fmla="*/ 1144921875 h 7132"/>
                <a:gd name="T76" fmla="*/ 2147483646 w 6449"/>
                <a:gd name="T77" fmla="*/ 1097265625 h 7132"/>
                <a:gd name="T78" fmla="*/ 2147483646 w 6449"/>
                <a:gd name="T79" fmla="*/ 1030468750 h 7132"/>
                <a:gd name="T80" fmla="*/ 2147483646 w 6449"/>
                <a:gd name="T81" fmla="*/ 973046875 h 7132"/>
                <a:gd name="T82" fmla="*/ 2147483646 w 6449"/>
                <a:gd name="T83" fmla="*/ 906250000 h 7132"/>
                <a:gd name="T84" fmla="*/ 2147483646 w 6449"/>
                <a:gd name="T85" fmla="*/ 839453125 h 7132"/>
                <a:gd name="T86" fmla="*/ 2147483646 w 6449"/>
                <a:gd name="T87" fmla="*/ 773046875 h 7132"/>
                <a:gd name="T88" fmla="*/ 2147483646 w 6449"/>
                <a:gd name="T89" fmla="*/ 706250000 h 7132"/>
                <a:gd name="T90" fmla="*/ 2147483646 w 6449"/>
                <a:gd name="T91" fmla="*/ 629687500 h 7132"/>
                <a:gd name="T92" fmla="*/ 2147483646 w 6449"/>
                <a:gd name="T93" fmla="*/ 562890625 h 7132"/>
                <a:gd name="T94" fmla="*/ 2147483646 w 6449"/>
                <a:gd name="T95" fmla="*/ 496093750 h 7132"/>
                <a:gd name="T96" fmla="*/ 2147483646 w 6449"/>
                <a:gd name="T97" fmla="*/ 429296875 h 7132"/>
                <a:gd name="T98" fmla="*/ 2147483646 w 6449"/>
                <a:gd name="T99" fmla="*/ 372265625 h 7132"/>
                <a:gd name="T100" fmla="*/ 2147483646 w 6449"/>
                <a:gd name="T101" fmla="*/ 314843750 h 7132"/>
                <a:gd name="T102" fmla="*/ 2147483646 w 6449"/>
                <a:gd name="T103" fmla="*/ 257812500 h 7132"/>
                <a:gd name="T104" fmla="*/ 2147483646 w 6449"/>
                <a:gd name="T105" fmla="*/ 210156250 h 7132"/>
                <a:gd name="T106" fmla="*/ 2147483646 w 6449"/>
                <a:gd name="T107" fmla="*/ 162109375 h 7132"/>
                <a:gd name="T108" fmla="*/ 2147483646 w 6449"/>
                <a:gd name="T109" fmla="*/ 124218750 h 7132"/>
                <a:gd name="T110" fmla="*/ 2146875000 w 6449"/>
                <a:gd name="T111" fmla="*/ 85937500 h 7132"/>
                <a:gd name="T112" fmla="*/ 2089453125 w 6449"/>
                <a:gd name="T113" fmla="*/ 57421875 h 7132"/>
                <a:gd name="T114" fmla="*/ 2022656250 w 6449"/>
                <a:gd name="T115" fmla="*/ 38281250 h 7132"/>
                <a:gd name="T116" fmla="*/ 1955859375 w 6449"/>
                <a:gd name="T117" fmla="*/ 19140625 h 7132"/>
                <a:gd name="T118" fmla="*/ 1889062500 w 6449"/>
                <a:gd name="T119" fmla="*/ 9765625 h 7132"/>
                <a:gd name="T120" fmla="*/ 18128906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49"/>
                <a:gd name="T184" fmla="*/ 0 h 7132"/>
                <a:gd name="T185" fmla="*/ 6449 w 6449"/>
                <a:gd name="T186" fmla="*/ 7132 h 7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5" name="Shape 595">
              <a:extLst>
                <a:ext uri="{FF2B5EF4-FFF2-40B4-BE49-F238E27FC236}">
                  <a16:creationId xmlns:a16="http://schemas.microsoft.com/office/drawing/2014/main" id="{6DED2B3D-E3B9-401E-BAD9-4E5312B630AB}"/>
                </a:ext>
              </a:extLst>
            </p:cNvPr>
            <p:cNvSpPr>
              <a:spLocks noChangeArrowheads="1"/>
            </p:cNvSpPr>
            <p:nvPr/>
          </p:nvSpPr>
          <p:spPr bwMode="auto">
            <a:xfrm>
              <a:off x="5330925" y="4985350"/>
              <a:ext cx="128250" cy="148400"/>
            </a:xfrm>
            <a:custGeom>
              <a:avLst/>
              <a:gdLst>
                <a:gd name="T0" fmla="*/ 610546875 w 5130"/>
                <a:gd name="T1" fmla="*/ 0 h 5936"/>
                <a:gd name="T2" fmla="*/ 543750000 w 5130"/>
                <a:gd name="T3" fmla="*/ 9765625 h 5936"/>
                <a:gd name="T4" fmla="*/ 476953125 w 5130"/>
                <a:gd name="T5" fmla="*/ 28906250 h 5936"/>
                <a:gd name="T6" fmla="*/ 419921875 w 5130"/>
                <a:gd name="T7" fmla="*/ 57421875 h 5936"/>
                <a:gd name="T8" fmla="*/ 353125000 w 5130"/>
                <a:gd name="T9" fmla="*/ 85937500 h 5936"/>
                <a:gd name="T10" fmla="*/ 295703125 w 5130"/>
                <a:gd name="T11" fmla="*/ 124218750 h 5936"/>
                <a:gd name="T12" fmla="*/ 248046875 w 5130"/>
                <a:gd name="T13" fmla="*/ 162500000 h 5936"/>
                <a:gd name="T14" fmla="*/ 200390625 w 5130"/>
                <a:gd name="T15" fmla="*/ 210156250 h 5936"/>
                <a:gd name="T16" fmla="*/ 152734375 w 5130"/>
                <a:gd name="T17" fmla="*/ 257812500 h 5936"/>
                <a:gd name="T18" fmla="*/ 114453125 w 5130"/>
                <a:gd name="T19" fmla="*/ 314843750 h 5936"/>
                <a:gd name="T20" fmla="*/ 76562500 w 5130"/>
                <a:gd name="T21" fmla="*/ 372265625 h 5936"/>
                <a:gd name="T22" fmla="*/ 47656250 w 5130"/>
                <a:gd name="T23" fmla="*/ 429296875 h 5936"/>
                <a:gd name="T24" fmla="*/ 28906250 w 5130"/>
                <a:gd name="T25" fmla="*/ 496093750 h 5936"/>
                <a:gd name="T26" fmla="*/ 9765625 w 5130"/>
                <a:gd name="T27" fmla="*/ 572656250 h 5936"/>
                <a:gd name="T28" fmla="*/ 0 w 5130"/>
                <a:gd name="T29" fmla="*/ 639453125 h 5936"/>
                <a:gd name="T30" fmla="*/ 0 w 5130"/>
                <a:gd name="T31" fmla="*/ 706250000 h 5936"/>
                <a:gd name="T32" fmla="*/ 0 w 5130"/>
                <a:gd name="T33" fmla="*/ 782421875 h 5936"/>
                <a:gd name="T34" fmla="*/ 9765625 w 5130"/>
                <a:gd name="T35" fmla="*/ 849218750 h 5936"/>
                <a:gd name="T36" fmla="*/ 28906250 w 5130"/>
                <a:gd name="T37" fmla="*/ 916015625 h 5936"/>
                <a:gd name="T38" fmla="*/ 57421875 w 5130"/>
                <a:gd name="T39" fmla="*/ 973437500 h 5936"/>
                <a:gd name="T40" fmla="*/ 85937500 w 5130"/>
                <a:gd name="T41" fmla="*/ 1040234375 h 5936"/>
                <a:gd name="T42" fmla="*/ 124218750 w 5130"/>
                <a:gd name="T43" fmla="*/ 1087890625 h 5936"/>
                <a:gd name="T44" fmla="*/ 162109375 w 5130"/>
                <a:gd name="T45" fmla="*/ 1144921875 h 5936"/>
                <a:gd name="T46" fmla="*/ 210156250 w 5130"/>
                <a:gd name="T47" fmla="*/ 1192578125 h 5936"/>
                <a:gd name="T48" fmla="*/ 257812500 w 5130"/>
                <a:gd name="T49" fmla="*/ 1240234375 h 5936"/>
                <a:gd name="T50" fmla="*/ 314843750 w 5130"/>
                <a:gd name="T51" fmla="*/ 1278515625 h 5936"/>
                <a:gd name="T52" fmla="*/ 372265625 w 5130"/>
                <a:gd name="T53" fmla="*/ 1316796875 h 5936"/>
                <a:gd name="T54" fmla="*/ 429296875 w 5130"/>
                <a:gd name="T55" fmla="*/ 1345312500 h 5936"/>
                <a:gd name="T56" fmla="*/ 496093750 w 5130"/>
                <a:gd name="T57" fmla="*/ 1364453125 h 5936"/>
                <a:gd name="T58" fmla="*/ 572656250 w 5130"/>
                <a:gd name="T59" fmla="*/ 1383593750 h 5936"/>
                <a:gd name="T60" fmla="*/ 667968750 w 5130"/>
                <a:gd name="T61" fmla="*/ 1392968750 h 5936"/>
                <a:gd name="T62" fmla="*/ 773046875 w 5130"/>
                <a:gd name="T63" fmla="*/ 1392968750 h 5936"/>
                <a:gd name="T64" fmla="*/ 868359375 w 5130"/>
                <a:gd name="T65" fmla="*/ 1373828125 h 5936"/>
                <a:gd name="T66" fmla="*/ 963671875 w 5130"/>
                <a:gd name="T67" fmla="*/ 1345312500 h 5936"/>
                <a:gd name="T68" fmla="*/ 1717187500 w 5130"/>
                <a:gd name="T69" fmla="*/ 2147483646 h 5936"/>
                <a:gd name="T70" fmla="*/ 1850781250 w 5130"/>
                <a:gd name="T71" fmla="*/ 2147483646 h 5936"/>
                <a:gd name="T72" fmla="*/ 2003515625 w 5130"/>
                <a:gd name="T73" fmla="*/ 2099218750 h 5936"/>
                <a:gd name="T74" fmla="*/ 1250000000 w 5130"/>
                <a:gd name="T75" fmla="*/ 1116406250 h 5936"/>
                <a:gd name="T76" fmla="*/ 1297656250 w 5130"/>
                <a:gd name="T77" fmla="*/ 1049609375 h 5936"/>
                <a:gd name="T78" fmla="*/ 1335546875 w 5130"/>
                <a:gd name="T79" fmla="*/ 982812500 h 5936"/>
                <a:gd name="T80" fmla="*/ 1364453125 w 5130"/>
                <a:gd name="T81" fmla="*/ 906640625 h 5936"/>
                <a:gd name="T82" fmla="*/ 1383593750 w 5130"/>
                <a:gd name="T83" fmla="*/ 820703125 h 5936"/>
                <a:gd name="T84" fmla="*/ 1392968750 w 5130"/>
                <a:gd name="T85" fmla="*/ 753906250 h 5936"/>
                <a:gd name="T86" fmla="*/ 1392968750 w 5130"/>
                <a:gd name="T87" fmla="*/ 677343750 h 5936"/>
                <a:gd name="T88" fmla="*/ 1392968750 w 5130"/>
                <a:gd name="T89" fmla="*/ 610937500 h 5936"/>
                <a:gd name="T90" fmla="*/ 1373828125 w 5130"/>
                <a:gd name="T91" fmla="*/ 544140625 h 5936"/>
                <a:gd name="T92" fmla="*/ 1354687500 w 5130"/>
                <a:gd name="T93" fmla="*/ 477343750 h 5936"/>
                <a:gd name="T94" fmla="*/ 1335546875 w 5130"/>
                <a:gd name="T95" fmla="*/ 419921875 h 5936"/>
                <a:gd name="T96" fmla="*/ 1307031250 w 5130"/>
                <a:gd name="T97" fmla="*/ 353125000 h 5936"/>
                <a:gd name="T98" fmla="*/ 1269140625 w 5130"/>
                <a:gd name="T99" fmla="*/ 296093750 h 5936"/>
                <a:gd name="T100" fmla="*/ 1230859375 w 5130"/>
                <a:gd name="T101" fmla="*/ 248046875 h 5936"/>
                <a:gd name="T102" fmla="*/ 1183203125 w 5130"/>
                <a:gd name="T103" fmla="*/ 200390625 h 5936"/>
                <a:gd name="T104" fmla="*/ 1135546875 w 5130"/>
                <a:gd name="T105" fmla="*/ 152734375 h 5936"/>
                <a:gd name="T106" fmla="*/ 1078125000 w 5130"/>
                <a:gd name="T107" fmla="*/ 114843750 h 5936"/>
                <a:gd name="T108" fmla="*/ 1021093750 w 5130"/>
                <a:gd name="T109" fmla="*/ 76562500 h 5936"/>
                <a:gd name="T110" fmla="*/ 954296875 w 5130"/>
                <a:gd name="T111" fmla="*/ 48046875 h 5936"/>
                <a:gd name="T112" fmla="*/ 887500000 w 5130"/>
                <a:gd name="T113" fmla="*/ 28906250 h 5936"/>
                <a:gd name="T114" fmla="*/ 820703125 w 5130"/>
                <a:gd name="T115" fmla="*/ 9765625 h 5936"/>
                <a:gd name="T116" fmla="*/ 753906250 w 5130"/>
                <a:gd name="T117" fmla="*/ 0 h 5936"/>
                <a:gd name="T118" fmla="*/ 6105468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30"/>
                <a:gd name="T181" fmla="*/ 0 h 5936"/>
                <a:gd name="T182" fmla="*/ 5130 w 5130"/>
                <a:gd name="T183" fmla="*/ 5936 h 59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6" name="Shape 596">
              <a:extLst>
                <a:ext uri="{FF2B5EF4-FFF2-40B4-BE49-F238E27FC236}">
                  <a16:creationId xmlns:a16="http://schemas.microsoft.com/office/drawing/2014/main" id="{27E1ED10-8F4B-4896-89F2-8EE4721F62F5}"/>
                </a:ext>
              </a:extLst>
            </p:cNvPr>
            <p:cNvSpPr>
              <a:spLocks noChangeArrowheads="1"/>
            </p:cNvSpPr>
            <p:nvPr/>
          </p:nvSpPr>
          <p:spPr bwMode="auto">
            <a:xfrm>
              <a:off x="5241175" y="5241175"/>
              <a:ext cx="180125" cy="109325"/>
            </a:xfrm>
            <a:custGeom>
              <a:avLst/>
              <a:gdLst>
                <a:gd name="T0" fmla="*/ 2147483646 w 7205"/>
                <a:gd name="T1" fmla="*/ 390625 h 4373"/>
                <a:gd name="T2" fmla="*/ 1259375000 w 7205"/>
                <a:gd name="T3" fmla="*/ 582421875 h 4373"/>
                <a:gd name="T4" fmla="*/ 1211718750 w 7205"/>
                <a:gd name="T5" fmla="*/ 534375000 h 4373"/>
                <a:gd name="T6" fmla="*/ 1164062500 w 7205"/>
                <a:gd name="T7" fmla="*/ 486718750 h 4373"/>
                <a:gd name="T8" fmla="*/ 1116406250 w 7205"/>
                <a:gd name="T9" fmla="*/ 439062500 h 4373"/>
                <a:gd name="T10" fmla="*/ 1049609375 w 7205"/>
                <a:gd name="T11" fmla="*/ 400781250 h 4373"/>
                <a:gd name="T12" fmla="*/ 992187500 w 7205"/>
                <a:gd name="T13" fmla="*/ 372265625 h 4373"/>
                <a:gd name="T14" fmla="*/ 925390625 w 7205"/>
                <a:gd name="T15" fmla="*/ 343750000 h 4373"/>
                <a:gd name="T16" fmla="*/ 858593750 w 7205"/>
                <a:gd name="T17" fmla="*/ 324609375 h 4373"/>
                <a:gd name="T18" fmla="*/ 791796875 w 7205"/>
                <a:gd name="T19" fmla="*/ 315234375 h 4373"/>
                <a:gd name="T20" fmla="*/ 725000000 w 7205"/>
                <a:gd name="T21" fmla="*/ 305468750 h 4373"/>
                <a:gd name="T22" fmla="*/ 658203125 w 7205"/>
                <a:gd name="T23" fmla="*/ 315234375 h 4373"/>
                <a:gd name="T24" fmla="*/ 591406250 w 7205"/>
                <a:gd name="T25" fmla="*/ 315234375 h 4373"/>
                <a:gd name="T26" fmla="*/ 524609375 w 7205"/>
                <a:gd name="T27" fmla="*/ 334375000 h 4373"/>
                <a:gd name="T28" fmla="*/ 457812500 w 7205"/>
                <a:gd name="T29" fmla="*/ 353125000 h 4373"/>
                <a:gd name="T30" fmla="*/ 400781250 w 7205"/>
                <a:gd name="T31" fmla="*/ 382031250 h 4373"/>
                <a:gd name="T32" fmla="*/ 343359375 w 7205"/>
                <a:gd name="T33" fmla="*/ 410546875 h 4373"/>
                <a:gd name="T34" fmla="*/ 286328125 w 7205"/>
                <a:gd name="T35" fmla="*/ 448828125 h 4373"/>
                <a:gd name="T36" fmla="*/ 228906250 w 7205"/>
                <a:gd name="T37" fmla="*/ 496484375 h 4373"/>
                <a:gd name="T38" fmla="*/ 181250000 w 7205"/>
                <a:gd name="T39" fmla="*/ 544140625 h 4373"/>
                <a:gd name="T40" fmla="*/ 133593750 w 7205"/>
                <a:gd name="T41" fmla="*/ 591796875 h 4373"/>
                <a:gd name="T42" fmla="*/ 95312500 w 7205"/>
                <a:gd name="T43" fmla="*/ 658593750 h 4373"/>
                <a:gd name="T44" fmla="*/ 66796875 w 7205"/>
                <a:gd name="T45" fmla="*/ 715625000 h 4373"/>
                <a:gd name="T46" fmla="*/ 38281250 w 7205"/>
                <a:gd name="T47" fmla="*/ 782421875 h 4373"/>
                <a:gd name="T48" fmla="*/ 19140625 w 7205"/>
                <a:gd name="T49" fmla="*/ 849218750 h 4373"/>
                <a:gd name="T50" fmla="*/ 9765625 w 7205"/>
                <a:gd name="T51" fmla="*/ 916015625 h 4373"/>
                <a:gd name="T52" fmla="*/ 0 w 7205"/>
                <a:gd name="T53" fmla="*/ 982812500 h 4373"/>
                <a:gd name="T54" fmla="*/ 0 w 7205"/>
                <a:gd name="T55" fmla="*/ 1049609375 h 4373"/>
                <a:gd name="T56" fmla="*/ 9765625 w 7205"/>
                <a:gd name="T57" fmla="*/ 1116406250 h 4373"/>
                <a:gd name="T58" fmla="*/ 28515625 w 7205"/>
                <a:gd name="T59" fmla="*/ 1183203125 h 4373"/>
                <a:gd name="T60" fmla="*/ 47656250 w 7205"/>
                <a:gd name="T61" fmla="*/ 1250000000 h 4373"/>
                <a:gd name="T62" fmla="*/ 76171875 w 7205"/>
                <a:gd name="T63" fmla="*/ 1307421875 h 4373"/>
                <a:gd name="T64" fmla="*/ 105078125 w 7205"/>
                <a:gd name="T65" fmla="*/ 1374218750 h 4373"/>
                <a:gd name="T66" fmla="*/ 142968750 w 7205"/>
                <a:gd name="T67" fmla="*/ 1421875000 h 4373"/>
                <a:gd name="T68" fmla="*/ 181250000 w 7205"/>
                <a:gd name="T69" fmla="*/ 1478906250 h 4373"/>
                <a:gd name="T70" fmla="*/ 238671875 w 7205"/>
                <a:gd name="T71" fmla="*/ 1526562500 h 4373"/>
                <a:gd name="T72" fmla="*/ 286328125 w 7205"/>
                <a:gd name="T73" fmla="*/ 1574609375 h 4373"/>
                <a:gd name="T74" fmla="*/ 353125000 w 7205"/>
                <a:gd name="T75" fmla="*/ 1612500000 h 4373"/>
                <a:gd name="T76" fmla="*/ 410156250 w 7205"/>
                <a:gd name="T77" fmla="*/ 1641015625 h 4373"/>
                <a:gd name="T78" fmla="*/ 476953125 w 7205"/>
                <a:gd name="T79" fmla="*/ 1669921875 h 4373"/>
                <a:gd name="T80" fmla="*/ 543750000 w 7205"/>
                <a:gd name="T81" fmla="*/ 1689062500 h 4373"/>
                <a:gd name="T82" fmla="*/ 610546875 w 7205"/>
                <a:gd name="T83" fmla="*/ 1698437500 h 4373"/>
                <a:gd name="T84" fmla="*/ 677343750 w 7205"/>
                <a:gd name="T85" fmla="*/ 1707812500 h 4373"/>
                <a:gd name="T86" fmla="*/ 744140625 w 7205"/>
                <a:gd name="T87" fmla="*/ 1707812500 h 4373"/>
                <a:gd name="T88" fmla="*/ 810937500 w 7205"/>
                <a:gd name="T89" fmla="*/ 1698437500 h 4373"/>
                <a:gd name="T90" fmla="*/ 877734375 w 7205"/>
                <a:gd name="T91" fmla="*/ 1679296875 h 4373"/>
                <a:gd name="T92" fmla="*/ 944531250 w 7205"/>
                <a:gd name="T93" fmla="*/ 1660156250 h 4373"/>
                <a:gd name="T94" fmla="*/ 1001953125 w 7205"/>
                <a:gd name="T95" fmla="*/ 1641015625 h 4373"/>
                <a:gd name="T96" fmla="*/ 1058984375 w 7205"/>
                <a:gd name="T97" fmla="*/ 1603125000 h 4373"/>
                <a:gd name="T98" fmla="*/ 1116406250 w 7205"/>
                <a:gd name="T99" fmla="*/ 1564843750 h 4373"/>
                <a:gd name="T100" fmla="*/ 1173437500 w 7205"/>
                <a:gd name="T101" fmla="*/ 1526562500 h 4373"/>
                <a:gd name="T102" fmla="*/ 1221093750 w 7205"/>
                <a:gd name="T103" fmla="*/ 1478906250 h 4373"/>
                <a:gd name="T104" fmla="*/ 1268750000 w 7205"/>
                <a:gd name="T105" fmla="*/ 1421875000 h 4373"/>
                <a:gd name="T106" fmla="*/ 1307031250 w 7205"/>
                <a:gd name="T107" fmla="*/ 1364453125 h 4373"/>
                <a:gd name="T108" fmla="*/ 1354687500 w 7205"/>
                <a:gd name="T109" fmla="*/ 1250000000 h 4373"/>
                <a:gd name="T110" fmla="*/ 1383203125 w 7205"/>
                <a:gd name="T111" fmla="*/ 1144921875 h 4373"/>
                <a:gd name="T112" fmla="*/ 1402343750 w 7205"/>
                <a:gd name="T113" fmla="*/ 1030468750 h 4373"/>
                <a:gd name="T114" fmla="*/ 1392968750 w 7205"/>
                <a:gd name="T115" fmla="*/ 916015625 h 4373"/>
                <a:gd name="T116" fmla="*/ 2147483646 w 7205"/>
                <a:gd name="T117" fmla="*/ 334375000 h 4373"/>
                <a:gd name="T118" fmla="*/ 2147483646 w 7205"/>
                <a:gd name="T119" fmla="*/ 171875000 h 4373"/>
                <a:gd name="T120" fmla="*/ 2147483646 w 7205"/>
                <a:gd name="T121" fmla="*/ 3906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5"/>
                <a:gd name="T184" fmla="*/ 0 h 4373"/>
                <a:gd name="T185" fmla="*/ 7205 w 7205"/>
                <a:gd name="T186" fmla="*/ 4373 h 43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7" name="Shape 597">
              <a:extLst>
                <a:ext uri="{FF2B5EF4-FFF2-40B4-BE49-F238E27FC236}">
                  <a16:creationId xmlns:a16="http://schemas.microsoft.com/office/drawing/2014/main" id="{529C188D-59C4-45D8-A4E7-7B2AD795DEF6}"/>
                </a:ext>
              </a:extLst>
            </p:cNvPr>
            <p:cNvSpPr>
              <a:spLocks noChangeArrowheads="1"/>
            </p:cNvSpPr>
            <p:nvPr/>
          </p:nvSpPr>
          <p:spPr bwMode="auto">
            <a:xfrm>
              <a:off x="5461575" y="5316900"/>
              <a:ext cx="89175" cy="159975"/>
            </a:xfrm>
            <a:custGeom>
              <a:avLst/>
              <a:gdLst>
                <a:gd name="T0" fmla="*/ 582421875 w 3567"/>
                <a:gd name="T1" fmla="*/ 0 h 6399"/>
                <a:gd name="T2" fmla="*/ 544140625 w 3567"/>
                <a:gd name="T3" fmla="*/ 1116406250 h 6399"/>
                <a:gd name="T4" fmla="*/ 467968750 w 3567"/>
                <a:gd name="T5" fmla="*/ 1135546875 h 6399"/>
                <a:gd name="T6" fmla="*/ 391406250 w 3567"/>
                <a:gd name="T7" fmla="*/ 1173437500 h 6399"/>
                <a:gd name="T8" fmla="*/ 315234375 w 3567"/>
                <a:gd name="T9" fmla="*/ 1211718750 h 6399"/>
                <a:gd name="T10" fmla="*/ 248437500 w 3567"/>
                <a:gd name="T11" fmla="*/ 1259375000 h 6399"/>
                <a:gd name="T12" fmla="*/ 191015625 w 3567"/>
                <a:gd name="T13" fmla="*/ 1307031250 h 6399"/>
                <a:gd name="T14" fmla="*/ 153125000 w 3567"/>
                <a:gd name="T15" fmla="*/ 1364453125 h 6399"/>
                <a:gd name="T16" fmla="*/ 105078125 w 3567"/>
                <a:gd name="T17" fmla="*/ 1421484375 h 6399"/>
                <a:gd name="T18" fmla="*/ 76562500 w 3567"/>
                <a:gd name="T19" fmla="*/ 1478906250 h 6399"/>
                <a:gd name="T20" fmla="*/ 48046875 w 3567"/>
                <a:gd name="T21" fmla="*/ 1535937500 h 6399"/>
                <a:gd name="T22" fmla="*/ 28906250 w 3567"/>
                <a:gd name="T23" fmla="*/ 1602734375 h 6399"/>
                <a:gd name="T24" fmla="*/ 9765625 w 3567"/>
                <a:gd name="T25" fmla="*/ 1669531250 h 6399"/>
                <a:gd name="T26" fmla="*/ 390625 w 3567"/>
                <a:gd name="T27" fmla="*/ 1736328125 h 6399"/>
                <a:gd name="T28" fmla="*/ 390625 w 3567"/>
                <a:gd name="T29" fmla="*/ 1803125000 h 6399"/>
                <a:gd name="T30" fmla="*/ 390625 w 3567"/>
                <a:gd name="T31" fmla="*/ 1869921875 h 6399"/>
                <a:gd name="T32" fmla="*/ 9765625 w 3567"/>
                <a:gd name="T33" fmla="*/ 1936718750 h 6399"/>
                <a:gd name="T34" fmla="*/ 28906250 w 3567"/>
                <a:gd name="T35" fmla="*/ 2003515625 h 6399"/>
                <a:gd name="T36" fmla="*/ 48046875 w 3567"/>
                <a:gd name="T37" fmla="*/ 2060937500 h 6399"/>
                <a:gd name="T38" fmla="*/ 76562500 w 3567"/>
                <a:gd name="T39" fmla="*/ 2127734375 h 6399"/>
                <a:gd name="T40" fmla="*/ 114843750 w 3567"/>
                <a:gd name="T41" fmla="*/ 2147483646 h 6399"/>
                <a:gd name="T42" fmla="*/ 162500000 w 3567"/>
                <a:gd name="T43" fmla="*/ 2147483646 h 6399"/>
                <a:gd name="T44" fmla="*/ 210156250 w 3567"/>
                <a:gd name="T45" fmla="*/ 2147483646 h 6399"/>
                <a:gd name="T46" fmla="*/ 257812500 w 3567"/>
                <a:gd name="T47" fmla="*/ 2147483646 h 6399"/>
                <a:gd name="T48" fmla="*/ 315234375 w 3567"/>
                <a:gd name="T49" fmla="*/ 2147483646 h 6399"/>
                <a:gd name="T50" fmla="*/ 372265625 w 3567"/>
                <a:gd name="T51" fmla="*/ 2147483646 h 6399"/>
                <a:gd name="T52" fmla="*/ 439062500 w 3567"/>
                <a:gd name="T53" fmla="*/ 2147483646 h 6399"/>
                <a:gd name="T54" fmla="*/ 496484375 w 3567"/>
                <a:gd name="T55" fmla="*/ 2147483646 h 6399"/>
                <a:gd name="T56" fmla="*/ 563281250 w 3567"/>
                <a:gd name="T57" fmla="*/ 2147483646 h 6399"/>
                <a:gd name="T58" fmla="*/ 630078125 w 3567"/>
                <a:gd name="T59" fmla="*/ 2147483646 h 6399"/>
                <a:gd name="T60" fmla="*/ 696875000 w 3567"/>
                <a:gd name="T61" fmla="*/ 2147483646 h 6399"/>
                <a:gd name="T62" fmla="*/ 763671875 w 3567"/>
                <a:gd name="T63" fmla="*/ 2147483646 h 6399"/>
                <a:gd name="T64" fmla="*/ 830468750 w 3567"/>
                <a:gd name="T65" fmla="*/ 2147483646 h 6399"/>
                <a:gd name="T66" fmla="*/ 897265625 w 3567"/>
                <a:gd name="T67" fmla="*/ 2147483646 h 6399"/>
                <a:gd name="T68" fmla="*/ 964062500 w 3567"/>
                <a:gd name="T69" fmla="*/ 2147483646 h 6399"/>
                <a:gd name="T70" fmla="*/ 1021093750 w 3567"/>
                <a:gd name="T71" fmla="*/ 2147483646 h 6399"/>
                <a:gd name="T72" fmla="*/ 1087890625 w 3567"/>
                <a:gd name="T73" fmla="*/ 2147483646 h 6399"/>
                <a:gd name="T74" fmla="*/ 1145312500 w 3567"/>
                <a:gd name="T75" fmla="*/ 2147483646 h 6399"/>
                <a:gd name="T76" fmla="*/ 1192968750 w 3567"/>
                <a:gd name="T77" fmla="*/ 2147483646 h 6399"/>
                <a:gd name="T78" fmla="*/ 1240625000 w 3567"/>
                <a:gd name="T79" fmla="*/ 2147483646 h 6399"/>
                <a:gd name="T80" fmla="*/ 1278515625 w 3567"/>
                <a:gd name="T81" fmla="*/ 2147483646 h 6399"/>
                <a:gd name="T82" fmla="*/ 1316796875 w 3567"/>
                <a:gd name="T83" fmla="*/ 2117968750 h 6399"/>
                <a:gd name="T84" fmla="*/ 1345312500 w 3567"/>
                <a:gd name="T85" fmla="*/ 2060937500 h 6399"/>
                <a:gd name="T86" fmla="*/ 1364453125 w 3567"/>
                <a:gd name="T87" fmla="*/ 1994140625 h 6399"/>
                <a:gd name="T88" fmla="*/ 1383593750 w 3567"/>
                <a:gd name="T89" fmla="*/ 1927343750 h 6399"/>
                <a:gd name="T90" fmla="*/ 1393359375 w 3567"/>
                <a:gd name="T91" fmla="*/ 1860546875 h 6399"/>
                <a:gd name="T92" fmla="*/ 1393359375 w 3567"/>
                <a:gd name="T93" fmla="*/ 1793750000 h 6399"/>
                <a:gd name="T94" fmla="*/ 1393359375 w 3567"/>
                <a:gd name="T95" fmla="*/ 1726953125 h 6399"/>
                <a:gd name="T96" fmla="*/ 1383593750 w 3567"/>
                <a:gd name="T97" fmla="*/ 1660156250 h 6399"/>
                <a:gd name="T98" fmla="*/ 1364453125 w 3567"/>
                <a:gd name="T99" fmla="*/ 1593359375 h 6399"/>
                <a:gd name="T100" fmla="*/ 1335937500 w 3567"/>
                <a:gd name="T101" fmla="*/ 1526562500 h 6399"/>
                <a:gd name="T102" fmla="*/ 1307421875 w 3567"/>
                <a:gd name="T103" fmla="*/ 1469140625 h 6399"/>
                <a:gd name="T104" fmla="*/ 1278515625 w 3567"/>
                <a:gd name="T105" fmla="*/ 1412109375 h 6399"/>
                <a:gd name="T106" fmla="*/ 1230859375 w 3567"/>
                <a:gd name="T107" fmla="*/ 1354687500 h 6399"/>
                <a:gd name="T108" fmla="*/ 1164062500 w 3567"/>
                <a:gd name="T109" fmla="*/ 1278515625 h 6399"/>
                <a:gd name="T110" fmla="*/ 1078515625 w 3567"/>
                <a:gd name="T111" fmla="*/ 1211718750 h 6399"/>
                <a:gd name="T112" fmla="*/ 992578125 w 3567"/>
                <a:gd name="T113" fmla="*/ 1164062500 h 6399"/>
                <a:gd name="T114" fmla="*/ 906640625 w 3567"/>
                <a:gd name="T115" fmla="*/ 1135546875 h 6399"/>
                <a:gd name="T116" fmla="*/ 944921875 w 3567"/>
                <a:gd name="T117" fmla="*/ 9765625 h 6399"/>
                <a:gd name="T118" fmla="*/ 830468750 w 3567"/>
                <a:gd name="T119" fmla="*/ 19140625 h 6399"/>
                <a:gd name="T120" fmla="*/ 706250000 w 3567"/>
                <a:gd name="T121" fmla="*/ 9765625 h 6399"/>
                <a:gd name="T122" fmla="*/ 582421875 w 3567"/>
                <a:gd name="T123" fmla="*/ 0 h 63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7"/>
                <a:gd name="T187" fmla="*/ 0 h 6399"/>
                <a:gd name="T188" fmla="*/ 3567 w 3567"/>
                <a:gd name="T189" fmla="*/ 6399 h 6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8" name="Shape 598">
              <a:extLst>
                <a:ext uri="{FF2B5EF4-FFF2-40B4-BE49-F238E27FC236}">
                  <a16:creationId xmlns:a16="http://schemas.microsoft.com/office/drawing/2014/main" id="{AE237040-F656-4E4A-8131-07E622B337BA}"/>
                </a:ext>
              </a:extLst>
            </p:cNvPr>
            <p:cNvSpPr>
              <a:spLocks noChangeArrowheads="1"/>
            </p:cNvSpPr>
            <p:nvPr/>
          </p:nvSpPr>
          <p:spPr bwMode="auto">
            <a:xfrm>
              <a:off x="5619100" y="5194175"/>
              <a:ext cx="161850" cy="89775"/>
            </a:xfrm>
            <a:custGeom>
              <a:avLst/>
              <a:gdLst>
                <a:gd name="T0" fmla="*/ 1793750000 w 6474"/>
                <a:gd name="T1" fmla="*/ 0 h 3591"/>
                <a:gd name="T2" fmla="*/ 1727343750 w 6474"/>
                <a:gd name="T3" fmla="*/ 9765625 h 3591"/>
                <a:gd name="T4" fmla="*/ 1660546875 w 6474"/>
                <a:gd name="T5" fmla="*/ 28515625 h 3591"/>
                <a:gd name="T6" fmla="*/ 1593750000 w 6474"/>
                <a:gd name="T7" fmla="*/ 47656250 h 3591"/>
                <a:gd name="T8" fmla="*/ 1517187500 w 6474"/>
                <a:gd name="T9" fmla="*/ 76562500 h 3591"/>
                <a:gd name="T10" fmla="*/ 1450390625 w 6474"/>
                <a:gd name="T11" fmla="*/ 114453125 h 3591"/>
                <a:gd name="T12" fmla="*/ 1393359375 w 6474"/>
                <a:gd name="T13" fmla="*/ 152734375 h 3591"/>
                <a:gd name="T14" fmla="*/ 1335937500 w 6474"/>
                <a:gd name="T15" fmla="*/ 200390625 h 3591"/>
                <a:gd name="T16" fmla="*/ 1288281250 w 6474"/>
                <a:gd name="T17" fmla="*/ 257812500 h 3591"/>
                <a:gd name="T18" fmla="*/ 1250000000 w 6474"/>
                <a:gd name="T19" fmla="*/ 314843750 h 3591"/>
                <a:gd name="T20" fmla="*/ 1212109375 w 6474"/>
                <a:gd name="T21" fmla="*/ 372265625 h 3591"/>
                <a:gd name="T22" fmla="*/ 1183203125 w 6474"/>
                <a:gd name="T23" fmla="*/ 439062500 h 3591"/>
                <a:gd name="T24" fmla="*/ 38671875 w 6474"/>
                <a:gd name="T25" fmla="*/ 295703125 h 3591"/>
                <a:gd name="T26" fmla="*/ 28906250 w 6474"/>
                <a:gd name="T27" fmla="*/ 476953125 h 3591"/>
                <a:gd name="T28" fmla="*/ 390625 w 6474"/>
                <a:gd name="T29" fmla="*/ 648828125 h 3591"/>
                <a:gd name="T30" fmla="*/ 1135546875 w 6474"/>
                <a:gd name="T31" fmla="*/ 791796875 h 3591"/>
                <a:gd name="T32" fmla="*/ 1145312500 w 6474"/>
                <a:gd name="T33" fmla="*/ 868359375 h 3591"/>
                <a:gd name="T34" fmla="*/ 1173828125 w 6474"/>
                <a:gd name="T35" fmla="*/ 944531250 h 3591"/>
                <a:gd name="T36" fmla="*/ 1202343750 w 6474"/>
                <a:gd name="T37" fmla="*/ 1001953125 h 3591"/>
                <a:gd name="T38" fmla="*/ 1231250000 w 6474"/>
                <a:gd name="T39" fmla="*/ 1068750000 h 3591"/>
                <a:gd name="T40" fmla="*/ 1269140625 w 6474"/>
                <a:gd name="T41" fmla="*/ 1125781250 h 3591"/>
                <a:gd name="T42" fmla="*/ 1316796875 w 6474"/>
                <a:gd name="T43" fmla="*/ 1173437500 h 3591"/>
                <a:gd name="T44" fmla="*/ 1364453125 w 6474"/>
                <a:gd name="T45" fmla="*/ 1221093750 h 3591"/>
                <a:gd name="T46" fmla="*/ 1412500000 w 6474"/>
                <a:gd name="T47" fmla="*/ 1268750000 h 3591"/>
                <a:gd name="T48" fmla="*/ 1469531250 w 6474"/>
                <a:gd name="T49" fmla="*/ 1307031250 h 3591"/>
                <a:gd name="T50" fmla="*/ 1526953125 w 6474"/>
                <a:gd name="T51" fmla="*/ 1335546875 h 3591"/>
                <a:gd name="T52" fmla="*/ 1593750000 w 6474"/>
                <a:gd name="T53" fmla="*/ 1364453125 h 3591"/>
                <a:gd name="T54" fmla="*/ 1660546875 w 6474"/>
                <a:gd name="T55" fmla="*/ 1383203125 h 3591"/>
                <a:gd name="T56" fmla="*/ 1727343750 w 6474"/>
                <a:gd name="T57" fmla="*/ 1392968750 h 3591"/>
                <a:gd name="T58" fmla="*/ 1793750000 w 6474"/>
                <a:gd name="T59" fmla="*/ 1402343750 h 3591"/>
                <a:gd name="T60" fmla="*/ 1860546875 w 6474"/>
                <a:gd name="T61" fmla="*/ 1402343750 h 3591"/>
                <a:gd name="T62" fmla="*/ 1927343750 w 6474"/>
                <a:gd name="T63" fmla="*/ 1392968750 h 3591"/>
                <a:gd name="T64" fmla="*/ 1994140625 w 6474"/>
                <a:gd name="T65" fmla="*/ 1383203125 h 3591"/>
                <a:gd name="T66" fmla="*/ 2060937500 w 6474"/>
                <a:gd name="T67" fmla="*/ 1354687500 h 3591"/>
                <a:gd name="T68" fmla="*/ 2127734375 w 6474"/>
                <a:gd name="T69" fmla="*/ 1335546875 h 3591"/>
                <a:gd name="T70" fmla="*/ 2147483646 w 6474"/>
                <a:gd name="T71" fmla="*/ 1297656250 h 3591"/>
                <a:gd name="T72" fmla="*/ 2147483646 w 6474"/>
                <a:gd name="T73" fmla="*/ 1259375000 h 3591"/>
                <a:gd name="T74" fmla="*/ 2147483646 w 6474"/>
                <a:gd name="T75" fmla="*/ 1211718750 h 3591"/>
                <a:gd name="T76" fmla="*/ 2147483646 w 6474"/>
                <a:gd name="T77" fmla="*/ 1164062500 h 3591"/>
                <a:gd name="T78" fmla="*/ 2147483646 w 6474"/>
                <a:gd name="T79" fmla="*/ 1116406250 h 3591"/>
                <a:gd name="T80" fmla="*/ 2147483646 w 6474"/>
                <a:gd name="T81" fmla="*/ 1058984375 h 3591"/>
                <a:gd name="T82" fmla="*/ 2147483646 w 6474"/>
                <a:gd name="T83" fmla="*/ 1001953125 h 3591"/>
                <a:gd name="T84" fmla="*/ 2147483646 w 6474"/>
                <a:gd name="T85" fmla="*/ 935156250 h 3591"/>
                <a:gd name="T86" fmla="*/ 2147483646 w 6474"/>
                <a:gd name="T87" fmla="*/ 868359375 h 3591"/>
                <a:gd name="T88" fmla="*/ 2147483646 w 6474"/>
                <a:gd name="T89" fmla="*/ 810937500 h 3591"/>
                <a:gd name="T90" fmla="*/ 2147483646 w 6474"/>
                <a:gd name="T91" fmla="*/ 734765625 h 3591"/>
                <a:gd name="T92" fmla="*/ 2147483646 w 6474"/>
                <a:gd name="T93" fmla="*/ 667968750 h 3591"/>
                <a:gd name="T94" fmla="*/ 2147483646 w 6474"/>
                <a:gd name="T95" fmla="*/ 601171875 h 3591"/>
                <a:gd name="T96" fmla="*/ 2147483646 w 6474"/>
                <a:gd name="T97" fmla="*/ 534375000 h 3591"/>
                <a:gd name="T98" fmla="*/ 2147483646 w 6474"/>
                <a:gd name="T99" fmla="*/ 467578125 h 3591"/>
                <a:gd name="T100" fmla="*/ 2147483646 w 6474"/>
                <a:gd name="T101" fmla="*/ 400781250 h 3591"/>
                <a:gd name="T102" fmla="*/ 2147483646 w 6474"/>
                <a:gd name="T103" fmla="*/ 333984375 h 3591"/>
                <a:gd name="T104" fmla="*/ 2147483646 w 6474"/>
                <a:gd name="T105" fmla="*/ 276562500 h 3591"/>
                <a:gd name="T106" fmla="*/ 2147483646 w 6474"/>
                <a:gd name="T107" fmla="*/ 228906250 h 3591"/>
                <a:gd name="T108" fmla="*/ 2147483646 w 6474"/>
                <a:gd name="T109" fmla="*/ 181250000 h 3591"/>
                <a:gd name="T110" fmla="*/ 2147483646 w 6474"/>
                <a:gd name="T111" fmla="*/ 133593750 h 3591"/>
                <a:gd name="T112" fmla="*/ 2147483646 w 6474"/>
                <a:gd name="T113" fmla="*/ 105078125 h 3591"/>
                <a:gd name="T114" fmla="*/ 2127734375 w 6474"/>
                <a:gd name="T115" fmla="*/ 66796875 h 3591"/>
                <a:gd name="T116" fmla="*/ 2060937500 w 6474"/>
                <a:gd name="T117" fmla="*/ 47656250 h 3591"/>
                <a:gd name="T118" fmla="*/ 1994140625 w 6474"/>
                <a:gd name="T119" fmla="*/ 28515625 h 3591"/>
                <a:gd name="T120" fmla="*/ 1927343750 w 6474"/>
                <a:gd name="T121" fmla="*/ 9765625 h 3591"/>
                <a:gd name="T122" fmla="*/ 1860546875 w 6474"/>
                <a:gd name="T123" fmla="*/ 9765625 h 3591"/>
                <a:gd name="T124" fmla="*/ 17937500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74"/>
                <a:gd name="T190" fmla="*/ 0 h 3591"/>
                <a:gd name="T191" fmla="*/ 6474 w 6474"/>
                <a:gd name="T192" fmla="*/ 3591 h 35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59" name="Shape 599">
              <a:extLst>
                <a:ext uri="{FF2B5EF4-FFF2-40B4-BE49-F238E27FC236}">
                  <a16:creationId xmlns:a16="http://schemas.microsoft.com/office/drawing/2014/main" id="{7B7F65D6-91C7-484B-B07A-18FD59601E60}"/>
                </a:ext>
              </a:extLst>
            </p:cNvPr>
            <p:cNvSpPr>
              <a:spLocks noChangeArrowheads="1"/>
            </p:cNvSpPr>
            <p:nvPr/>
          </p:nvSpPr>
          <p:spPr bwMode="auto">
            <a:xfrm>
              <a:off x="5420075" y="5116000"/>
              <a:ext cx="189300" cy="189925"/>
            </a:xfrm>
            <a:custGeom>
              <a:avLst/>
              <a:gdLst>
                <a:gd name="T0" fmla="*/ 1326171875 w 7572"/>
                <a:gd name="T1" fmla="*/ 9765625 h 7597"/>
                <a:gd name="T2" fmla="*/ 1039843750 w 7572"/>
                <a:gd name="T3" fmla="*/ 67187500 h 7597"/>
                <a:gd name="T4" fmla="*/ 772656250 w 7572"/>
                <a:gd name="T5" fmla="*/ 181640625 h 7597"/>
                <a:gd name="T6" fmla="*/ 543750000 w 7572"/>
                <a:gd name="T7" fmla="*/ 343750000 h 7597"/>
                <a:gd name="T8" fmla="*/ 343359375 w 7572"/>
                <a:gd name="T9" fmla="*/ 544140625 h 7597"/>
                <a:gd name="T10" fmla="*/ 181250000 w 7572"/>
                <a:gd name="T11" fmla="*/ 773046875 h 7597"/>
                <a:gd name="T12" fmla="*/ 66796875 w 7572"/>
                <a:gd name="T13" fmla="*/ 1040234375 h 7597"/>
                <a:gd name="T14" fmla="*/ 9375000 w 7572"/>
                <a:gd name="T15" fmla="*/ 1335937500 h 7597"/>
                <a:gd name="T16" fmla="*/ 9375000 w 7572"/>
                <a:gd name="T17" fmla="*/ 1631640625 h 7597"/>
                <a:gd name="T18" fmla="*/ 66796875 w 7572"/>
                <a:gd name="T19" fmla="*/ 1927343750 h 7597"/>
                <a:gd name="T20" fmla="*/ 181250000 w 7572"/>
                <a:gd name="T21" fmla="*/ 2147483646 h 7597"/>
                <a:gd name="T22" fmla="*/ 343359375 w 7572"/>
                <a:gd name="T23" fmla="*/ 2147483646 h 7597"/>
                <a:gd name="T24" fmla="*/ 543750000 w 7572"/>
                <a:gd name="T25" fmla="*/ 2147483646 h 7597"/>
                <a:gd name="T26" fmla="*/ 772656250 w 7572"/>
                <a:gd name="T27" fmla="*/ 2147483646 h 7597"/>
                <a:gd name="T28" fmla="*/ 1039843750 w 7572"/>
                <a:gd name="T29" fmla="*/ 2147483646 h 7597"/>
                <a:gd name="T30" fmla="*/ 1326171875 w 7572"/>
                <a:gd name="T31" fmla="*/ 2147483646 h 7597"/>
                <a:gd name="T32" fmla="*/ 1631250000 w 7572"/>
                <a:gd name="T33" fmla="*/ 2147483646 h 7597"/>
                <a:gd name="T34" fmla="*/ 1917578125 w 7572"/>
                <a:gd name="T35" fmla="*/ 2147483646 h 7597"/>
                <a:gd name="T36" fmla="*/ 2147483646 w 7572"/>
                <a:gd name="T37" fmla="*/ 2147483646 h 7597"/>
                <a:gd name="T38" fmla="*/ 2147483646 w 7572"/>
                <a:gd name="T39" fmla="*/ 2147483646 h 7597"/>
                <a:gd name="T40" fmla="*/ 2147483646 w 7572"/>
                <a:gd name="T41" fmla="*/ 2147483646 h 7597"/>
                <a:gd name="T42" fmla="*/ 2147483646 w 7572"/>
                <a:gd name="T43" fmla="*/ 2147483646 h 7597"/>
                <a:gd name="T44" fmla="*/ 2147483646 w 7572"/>
                <a:gd name="T45" fmla="*/ 1927343750 h 7597"/>
                <a:gd name="T46" fmla="*/ 2147483646 w 7572"/>
                <a:gd name="T47" fmla="*/ 1631640625 h 7597"/>
                <a:gd name="T48" fmla="*/ 2147483646 w 7572"/>
                <a:gd name="T49" fmla="*/ 1335937500 h 7597"/>
                <a:gd name="T50" fmla="*/ 2147483646 w 7572"/>
                <a:gd name="T51" fmla="*/ 1040234375 h 7597"/>
                <a:gd name="T52" fmla="*/ 2147483646 w 7572"/>
                <a:gd name="T53" fmla="*/ 773046875 h 7597"/>
                <a:gd name="T54" fmla="*/ 2147483646 w 7572"/>
                <a:gd name="T55" fmla="*/ 544140625 h 7597"/>
                <a:gd name="T56" fmla="*/ 2147483646 w 7572"/>
                <a:gd name="T57" fmla="*/ 343750000 h 7597"/>
                <a:gd name="T58" fmla="*/ 2147483646 w 7572"/>
                <a:gd name="T59" fmla="*/ 181640625 h 7597"/>
                <a:gd name="T60" fmla="*/ 1917578125 w 7572"/>
                <a:gd name="T61" fmla="*/ 67187500 h 7597"/>
                <a:gd name="T62" fmla="*/ 1631250000 w 7572"/>
                <a:gd name="T63" fmla="*/ 9765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72"/>
                <a:gd name="T97" fmla="*/ 0 h 7597"/>
                <a:gd name="T98" fmla="*/ 7572 w 7572"/>
                <a:gd name="T99" fmla="*/ 7597 h 75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sp>
        <p:nvSpPr>
          <p:cNvPr id="60" name="Shape 401">
            <a:extLst>
              <a:ext uri="{FF2B5EF4-FFF2-40B4-BE49-F238E27FC236}">
                <a16:creationId xmlns:a16="http://schemas.microsoft.com/office/drawing/2014/main" id="{3FBDFD20-F2BF-4137-824D-D945C8BC51F7}"/>
              </a:ext>
            </a:extLst>
          </p:cNvPr>
          <p:cNvSpPr>
            <a:spLocks noChangeArrowheads="1"/>
          </p:cNvSpPr>
          <p:nvPr/>
        </p:nvSpPr>
        <p:spPr bwMode="auto">
          <a:xfrm>
            <a:off x="788988" y="3638550"/>
            <a:ext cx="250825" cy="239713"/>
          </a:xfrm>
          <a:custGeom>
            <a:avLst/>
            <a:gdLst>
              <a:gd name="T0" fmla="*/ 2147483646 w 15144"/>
              <a:gd name="T1" fmla="*/ 2147483646 h 14460"/>
              <a:gd name="T2" fmla="*/ 2147483646 w 15144"/>
              <a:gd name="T3" fmla="*/ 2147483646 h 14460"/>
              <a:gd name="T4" fmla="*/ 2147483646 w 15144"/>
              <a:gd name="T5" fmla="*/ 2147483646 h 14460"/>
              <a:gd name="T6" fmla="*/ 2147483646 w 15144"/>
              <a:gd name="T7" fmla="*/ 2147483646 h 14460"/>
              <a:gd name="T8" fmla="*/ 2147483646 w 15144"/>
              <a:gd name="T9" fmla="*/ 2147483646 h 14460"/>
              <a:gd name="T10" fmla="*/ 2147483646 w 15144"/>
              <a:gd name="T11" fmla="*/ 2147483646 h 14460"/>
              <a:gd name="T12" fmla="*/ 2147483646 w 15144"/>
              <a:gd name="T13" fmla="*/ 2147483646 h 14460"/>
              <a:gd name="T14" fmla="*/ 2147483646 w 15144"/>
              <a:gd name="T15" fmla="*/ 2147483646 h 14460"/>
              <a:gd name="T16" fmla="*/ 2147483646 w 15144"/>
              <a:gd name="T17" fmla="*/ 2147483646 h 14460"/>
              <a:gd name="T18" fmla="*/ 2147483646 w 15144"/>
              <a:gd name="T19" fmla="*/ 2147483646 h 14460"/>
              <a:gd name="T20" fmla="*/ 2147483646 w 15144"/>
              <a:gd name="T21" fmla="*/ 2147483646 h 14460"/>
              <a:gd name="T22" fmla="*/ 2147483646 w 15144"/>
              <a:gd name="T23" fmla="*/ 2147483646 h 14460"/>
              <a:gd name="T24" fmla="*/ 2147483646 w 15144"/>
              <a:gd name="T25" fmla="*/ 2147483646 h 14460"/>
              <a:gd name="T26" fmla="*/ 2147483646 w 15144"/>
              <a:gd name="T27" fmla="*/ 2147483646 h 14460"/>
              <a:gd name="T28" fmla="*/ 2147483646 w 15144"/>
              <a:gd name="T29" fmla="*/ 2147483646 h 14460"/>
              <a:gd name="T30" fmla="*/ 2147483646 w 15144"/>
              <a:gd name="T31" fmla="*/ 2147483646 h 14460"/>
              <a:gd name="T32" fmla="*/ 2147483646 w 15144"/>
              <a:gd name="T33" fmla="*/ 2147483646 h 14460"/>
              <a:gd name="T34" fmla="*/ 2147483646 w 15144"/>
              <a:gd name="T35" fmla="*/ 2147483646 h 14460"/>
              <a:gd name="T36" fmla="*/ 2147483646 w 15144"/>
              <a:gd name="T37" fmla="*/ 2147483646 h 14460"/>
              <a:gd name="T38" fmla="*/ 2147483646 w 15144"/>
              <a:gd name="T39" fmla="*/ 2147483646 h 14460"/>
              <a:gd name="T40" fmla="*/ 2147483646 w 15144"/>
              <a:gd name="T41" fmla="*/ 2147483646 h 14460"/>
              <a:gd name="T42" fmla="*/ 2147483646 w 15144"/>
              <a:gd name="T43" fmla="*/ 2147483646 h 14460"/>
              <a:gd name="T44" fmla="*/ 2147483646 w 15144"/>
              <a:gd name="T45" fmla="*/ 2147483646 h 14460"/>
              <a:gd name="T46" fmla="*/ 2147483646 w 15144"/>
              <a:gd name="T47" fmla="*/ 2147483646 h 14460"/>
              <a:gd name="T48" fmla="*/ 2147483646 w 15144"/>
              <a:gd name="T49" fmla="*/ 2147483646 h 14460"/>
              <a:gd name="T50" fmla="*/ 2147483646 w 15144"/>
              <a:gd name="T51" fmla="*/ 2147483646 h 14460"/>
              <a:gd name="T52" fmla="*/ 2147483646 w 15144"/>
              <a:gd name="T53" fmla="*/ 2147483646 h 14460"/>
              <a:gd name="T54" fmla="*/ 2147483646 w 15144"/>
              <a:gd name="T55" fmla="*/ 2147483646 h 14460"/>
              <a:gd name="T56" fmla="*/ 2147483646 w 15144"/>
              <a:gd name="T57" fmla="*/ 2147483646 h 14460"/>
              <a:gd name="T58" fmla="*/ 2147483646 w 15144"/>
              <a:gd name="T59" fmla="*/ 2147483646 h 14460"/>
              <a:gd name="T60" fmla="*/ 2147483646 w 15144"/>
              <a:gd name="T61" fmla="*/ 2147483646 h 14460"/>
              <a:gd name="T62" fmla="*/ 2147483646 w 15144"/>
              <a:gd name="T63" fmla="*/ 2147483646 h 14460"/>
              <a:gd name="T64" fmla="*/ 2147483646 w 15144"/>
              <a:gd name="T65" fmla="*/ 2147483646 h 14460"/>
              <a:gd name="T66" fmla="*/ 2147483646 w 15144"/>
              <a:gd name="T67" fmla="*/ 2147483646 h 14460"/>
              <a:gd name="T68" fmla="*/ 2147483646 w 15144"/>
              <a:gd name="T69" fmla="*/ 2147483646 h 14460"/>
              <a:gd name="T70" fmla="*/ 2147483646 w 15144"/>
              <a:gd name="T71" fmla="*/ 2147483646 h 14460"/>
              <a:gd name="T72" fmla="*/ 2147483646 w 15144"/>
              <a:gd name="T73" fmla="*/ 2147483646 h 14460"/>
              <a:gd name="T74" fmla="*/ 2147483646 w 15144"/>
              <a:gd name="T75" fmla="*/ 2147483646 h 14460"/>
              <a:gd name="T76" fmla="*/ 2147483646 w 15144"/>
              <a:gd name="T77" fmla="*/ 2147483646 h 14460"/>
              <a:gd name="T78" fmla="*/ 2147483646 w 15144"/>
              <a:gd name="T79" fmla="*/ 2147483646 h 14460"/>
              <a:gd name="T80" fmla="*/ 2147483646 w 15144"/>
              <a:gd name="T81" fmla="*/ 2147483646 h 14460"/>
              <a:gd name="T82" fmla="*/ 2147483646 w 15144"/>
              <a:gd name="T83" fmla="*/ 2147483646 h 14460"/>
              <a:gd name="T84" fmla="*/ 2147483646 w 15144"/>
              <a:gd name="T85" fmla="*/ 2147483646 h 14460"/>
              <a:gd name="T86" fmla="*/ 2147483646 w 15144"/>
              <a:gd name="T87" fmla="*/ 2147483646 h 14460"/>
              <a:gd name="T88" fmla="*/ 2147483646 w 15144"/>
              <a:gd name="T89" fmla="*/ 2147483646 h 144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144"/>
              <a:gd name="T136" fmla="*/ 0 h 14460"/>
              <a:gd name="T137" fmla="*/ 15144 w 15144"/>
              <a:gd name="T138" fmla="*/ 14460 h 144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a:extLst/>
        </p:spPr>
        <p:txBody>
          <a:bodyPr lIns="91425" tIns="91425" rIns="91425" bIns="91425" anchor="ctr"/>
          <a:lstStyle/>
          <a:p>
            <a:endParaRPr lang="es-ES"/>
          </a:p>
        </p:txBody>
      </p:sp>
      <p:sp>
        <p:nvSpPr>
          <p:cNvPr id="61" name="1 CuadroTexto">
            <a:extLst>
              <a:ext uri="{FF2B5EF4-FFF2-40B4-BE49-F238E27FC236}">
                <a16:creationId xmlns:a16="http://schemas.microsoft.com/office/drawing/2014/main" id="{172B1E15-2DE4-4432-9826-EA6E89272E70}"/>
              </a:ext>
            </a:extLst>
          </p:cNvPr>
          <p:cNvSpPr txBox="1">
            <a:spLocks noChangeArrowheads="1"/>
          </p:cNvSpPr>
          <p:nvPr/>
        </p:nvSpPr>
        <p:spPr bwMode="auto">
          <a:xfrm>
            <a:off x="4249122" y="2924667"/>
            <a:ext cx="541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dirty="0">
                <a:solidFill>
                  <a:schemeClr val="bg1"/>
                </a:solidFill>
                <a:latin typeface="Roboto Thin"/>
              </a:rPr>
              <a:t>4</a:t>
            </a:r>
            <a:endParaRPr lang="es-ES" sz="4400" b="1" dirty="0">
              <a:solidFill>
                <a:schemeClr val="bg1"/>
              </a:solidFill>
              <a:latin typeface="Roboto Thin"/>
            </a:endParaRPr>
          </a:p>
        </p:txBody>
      </p:sp>
      <p:sp>
        <p:nvSpPr>
          <p:cNvPr id="64" name="1 CuadroTexto">
            <a:extLst>
              <a:ext uri="{FF2B5EF4-FFF2-40B4-BE49-F238E27FC236}">
                <a16:creationId xmlns:a16="http://schemas.microsoft.com/office/drawing/2014/main" id="{298A5EBA-82A7-4362-96FD-0137D759FD5B}"/>
              </a:ext>
            </a:extLst>
          </p:cNvPr>
          <p:cNvSpPr txBox="1">
            <a:spLocks noChangeArrowheads="1"/>
          </p:cNvSpPr>
          <p:nvPr/>
        </p:nvSpPr>
        <p:spPr bwMode="auto">
          <a:xfrm>
            <a:off x="4439118" y="6088062"/>
            <a:ext cx="542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a:solidFill>
                  <a:schemeClr val="bg1"/>
                </a:solidFill>
                <a:latin typeface="Roboto Thin"/>
              </a:rPr>
              <a:t>4</a:t>
            </a:r>
            <a:endParaRPr lang="es-ES" sz="4400" b="1">
              <a:solidFill>
                <a:schemeClr val="bg1"/>
              </a:solidFill>
              <a:latin typeface="Roboto Thin"/>
            </a:endParaRPr>
          </a:p>
        </p:txBody>
      </p:sp>
    </p:spTree>
    <p:extLst>
      <p:ext uri="{BB962C8B-B14F-4D97-AF65-F5344CB8AC3E}">
        <p14:creationId xmlns:p14="http://schemas.microsoft.com/office/powerpoint/2010/main" val="179567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CuadroTexto">
            <a:extLst>
              <a:ext uri="{FF2B5EF4-FFF2-40B4-BE49-F238E27FC236}">
                <a16:creationId xmlns:a16="http://schemas.microsoft.com/office/drawing/2014/main" id="{D43EDE86-81F4-4D44-B512-B05987D34BCD}"/>
              </a:ext>
            </a:extLst>
          </p:cNvPr>
          <p:cNvSpPr txBox="1">
            <a:spLocks noChangeArrowheads="1"/>
          </p:cNvSpPr>
          <p:nvPr/>
        </p:nvSpPr>
        <p:spPr bwMode="auto">
          <a:xfrm>
            <a:off x="4030579" y="2032859"/>
            <a:ext cx="296367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2200"/>
              </a:lnSpc>
              <a:spcBef>
                <a:spcPts val="600"/>
              </a:spcBef>
            </a:pPr>
            <a:r>
              <a:rPr lang="en-US" b="1" dirty="0">
                <a:latin typeface="Century Gothic" panose="020B0502020202020204" pitchFamily="34" charset="0"/>
              </a:rPr>
              <a:t>1.419 </a:t>
            </a:r>
            <a:r>
              <a:rPr lang="en-US" b="1" dirty="0" err="1">
                <a:latin typeface="Century Gothic" panose="020B0502020202020204" pitchFamily="34" charset="0"/>
              </a:rPr>
              <a:t>Empleos</a:t>
            </a:r>
            <a:r>
              <a:rPr lang="en-US" b="1" dirty="0">
                <a:latin typeface="Century Gothic" panose="020B0502020202020204" pitchFamily="34" charset="0"/>
              </a:rPr>
              <a:t> </a:t>
            </a:r>
            <a:r>
              <a:rPr lang="en-US" dirty="0" err="1">
                <a:latin typeface="Century Gothic" panose="020B0502020202020204" pitchFamily="34" charset="0"/>
              </a:rPr>
              <a:t>generados</a:t>
            </a:r>
            <a:r>
              <a:rPr lang="en-US" dirty="0">
                <a:latin typeface="Century Gothic" panose="020B0502020202020204" pitchFamily="34" charset="0"/>
              </a:rPr>
              <a:t> en la </a:t>
            </a:r>
            <a:r>
              <a:rPr lang="en-US" dirty="0" err="1">
                <a:latin typeface="Century Gothic" panose="020B0502020202020204" pitchFamily="34" charset="0"/>
              </a:rPr>
              <a:t>comunidad</a:t>
            </a:r>
            <a:endParaRPr lang="es-ES" dirty="0">
              <a:latin typeface="Century Gothic" panose="020B0502020202020204" pitchFamily="34" charset="0"/>
            </a:endParaRPr>
          </a:p>
        </p:txBody>
      </p:sp>
      <p:sp>
        <p:nvSpPr>
          <p:cNvPr id="5" name="17 CuadroTexto">
            <a:extLst>
              <a:ext uri="{FF2B5EF4-FFF2-40B4-BE49-F238E27FC236}">
                <a16:creationId xmlns:a16="http://schemas.microsoft.com/office/drawing/2014/main" id="{DEBB65F6-5D7E-48D4-AD64-EFF3469041B4}"/>
              </a:ext>
            </a:extLst>
          </p:cNvPr>
          <p:cNvSpPr txBox="1">
            <a:spLocks noChangeArrowheads="1"/>
          </p:cNvSpPr>
          <p:nvPr/>
        </p:nvSpPr>
        <p:spPr bwMode="auto">
          <a:xfrm>
            <a:off x="1219816" y="3463925"/>
            <a:ext cx="300037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2200"/>
              </a:lnSpc>
              <a:spcBef>
                <a:spcPts val="600"/>
              </a:spcBef>
            </a:pPr>
            <a:r>
              <a:rPr lang="en-US" dirty="0">
                <a:latin typeface="Century Gothic" panose="020B0502020202020204" pitchFamily="34" charset="0"/>
              </a:rPr>
              <a:t>Más de </a:t>
            </a:r>
            <a:r>
              <a:rPr lang="en-US" b="1" dirty="0">
                <a:latin typeface="Century Gothic" panose="020B0502020202020204" pitchFamily="34" charset="0"/>
              </a:rPr>
              <a:t>2000 usuarios </a:t>
            </a:r>
            <a:r>
              <a:rPr lang="en-US" dirty="0">
                <a:latin typeface="Century Gothic" panose="020B0502020202020204" pitchFamily="34" charset="0"/>
              </a:rPr>
              <a:t>atendidos en los canales de </a:t>
            </a:r>
            <a:r>
              <a:rPr lang="en-US" dirty="0" err="1">
                <a:latin typeface="Century Gothic" panose="020B0502020202020204" pitchFamily="34" charset="0"/>
              </a:rPr>
              <a:t>atención</a:t>
            </a:r>
            <a:r>
              <a:rPr lang="en-US" dirty="0">
                <a:latin typeface="Century Gothic" panose="020B0502020202020204" pitchFamily="34" charset="0"/>
              </a:rPr>
              <a:t> al </a:t>
            </a:r>
            <a:r>
              <a:rPr lang="en-US" dirty="0" err="1">
                <a:latin typeface="Century Gothic" panose="020B0502020202020204" pitchFamily="34" charset="0"/>
              </a:rPr>
              <a:t>usuario</a:t>
            </a:r>
            <a:endParaRPr lang="es-ES" dirty="0">
              <a:latin typeface="Century Gothic" panose="020B0502020202020204" pitchFamily="34" charset="0"/>
            </a:endParaRPr>
          </a:p>
        </p:txBody>
      </p:sp>
      <p:sp>
        <p:nvSpPr>
          <p:cNvPr id="6" name="17 CuadroTexto">
            <a:extLst>
              <a:ext uri="{FF2B5EF4-FFF2-40B4-BE49-F238E27FC236}">
                <a16:creationId xmlns:a16="http://schemas.microsoft.com/office/drawing/2014/main" id="{D059A8A3-1A0D-4C98-BE35-49F3620C2C70}"/>
              </a:ext>
            </a:extLst>
          </p:cNvPr>
          <p:cNvSpPr txBox="1">
            <a:spLocks noChangeArrowheads="1"/>
          </p:cNvSpPr>
          <p:nvPr/>
        </p:nvSpPr>
        <p:spPr bwMode="auto">
          <a:xfrm>
            <a:off x="980234" y="5356633"/>
            <a:ext cx="3207975"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2200"/>
              </a:lnSpc>
              <a:spcBef>
                <a:spcPts val="600"/>
              </a:spcBef>
            </a:pPr>
            <a:r>
              <a:rPr lang="en-US" b="1" dirty="0">
                <a:latin typeface="Century Gothic" panose="020B0502020202020204" pitchFamily="34" charset="0"/>
              </a:rPr>
              <a:t>132 Socializaciones del Proyecto  </a:t>
            </a:r>
            <a:r>
              <a:rPr lang="en-US" dirty="0">
                <a:latin typeface="Century Gothic" panose="020B0502020202020204" pitchFamily="34" charset="0"/>
              </a:rPr>
              <a:t>con las Comunidades y Actores Sociales.</a:t>
            </a:r>
            <a:endParaRPr lang="es-ES" dirty="0">
              <a:latin typeface="Century Gothic" panose="020B0502020202020204" pitchFamily="34" charset="0"/>
            </a:endParaRPr>
          </a:p>
        </p:txBody>
      </p:sp>
      <p:sp>
        <p:nvSpPr>
          <p:cNvPr id="7" name="17 CuadroTexto">
            <a:extLst>
              <a:ext uri="{FF2B5EF4-FFF2-40B4-BE49-F238E27FC236}">
                <a16:creationId xmlns:a16="http://schemas.microsoft.com/office/drawing/2014/main" id="{1F075A2C-9B64-44D7-9B1C-5619276C5C50}"/>
              </a:ext>
            </a:extLst>
          </p:cNvPr>
          <p:cNvSpPr txBox="1">
            <a:spLocks noChangeArrowheads="1"/>
          </p:cNvSpPr>
          <p:nvPr/>
        </p:nvSpPr>
        <p:spPr bwMode="auto">
          <a:xfrm>
            <a:off x="6607147" y="3480121"/>
            <a:ext cx="348323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2200"/>
              </a:lnSpc>
              <a:spcBef>
                <a:spcPts val="600"/>
              </a:spcBef>
            </a:pPr>
            <a:r>
              <a:rPr lang="es-CO" b="1" dirty="0">
                <a:latin typeface="Century Gothic" panose="020B0502020202020204" pitchFamily="34" charset="0"/>
              </a:rPr>
              <a:t>53 Unidades sociales </a:t>
            </a:r>
            <a:r>
              <a:rPr lang="es-CO" dirty="0">
                <a:latin typeface="Century Gothic" panose="020B0502020202020204" pitchFamily="34" charset="0"/>
              </a:rPr>
              <a:t>objeto de </a:t>
            </a:r>
            <a:r>
              <a:rPr lang="es-CO" b="1" dirty="0">
                <a:latin typeface="Century Gothic" panose="020B0502020202020204" pitchFamily="34" charset="0"/>
              </a:rPr>
              <a:t>compensación socioeconómica</a:t>
            </a:r>
            <a:endParaRPr lang="es-ES" b="1" dirty="0">
              <a:latin typeface="Century Gothic" panose="020B0502020202020204" pitchFamily="34" charset="0"/>
            </a:endParaRPr>
          </a:p>
        </p:txBody>
      </p:sp>
      <p:sp>
        <p:nvSpPr>
          <p:cNvPr id="8" name="17 CuadroTexto">
            <a:extLst>
              <a:ext uri="{FF2B5EF4-FFF2-40B4-BE49-F238E27FC236}">
                <a16:creationId xmlns:a16="http://schemas.microsoft.com/office/drawing/2014/main" id="{A456F375-F3D5-41F3-BC79-96803DE41683}"/>
              </a:ext>
            </a:extLst>
          </p:cNvPr>
          <p:cNvSpPr txBox="1">
            <a:spLocks noChangeArrowheads="1"/>
          </p:cNvSpPr>
          <p:nvPr/>
        </p:nvSpPr>
        <p:spPr bwMode="auto">
          <a:xfrm>
            <a:off x="6732971" y="5327164"/>
            <a:ext cx="3296844"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2200"/>
              </a:lnSpc>
              <a:spcBef>
                <a:spcPts val="600"/>
              </a:spcBef>
            </a:pPr>
            <a:r>
              <a:rPr lang="en-US" b="1" dirty="0">
                <a:latin typeface="Century Gothic" panose="020B0502020202020204" pitchFamily="34" charset="0"/>
              </a:rPr>
              <a:t>64 Capacitaciones</a:t>
            </a:r>
            <a:r>
              <a:rPr lang="en-US" dirty="0">
                <a:latin typeface="Century Gothic" panose="020B0502020202020204" pitchFamily="34" charset="0"/>
              </a:rPr>
              <a:t> en </a:t>
            </a:r>
            <a:r>
              <a:rPr lang="en-US" dirty="0" err="1">
                <a:latin typeface="Century Gothic" panose="020B0502020202020204" pitchFamily="34" charset="0"/>
              </a:rPr>
              <a:t>cultura</a:t>
            </a:r>
            <a:r>
              <a:rPr lang="en-US" dirty="0">
                <a:latin typeface="Century Gothic" panose="020B0502020202020204" pitchFamily="34" charset="0"/>
              </a:rPr>
              <a:t> vial y </a:t>
            </a:r>
            <a:r>
              <a:rPr lang="en-US" b="1" dirty="0">
                <a:latin typeface="Century Gothic" panose="020B0502020202020204" pitchFamily="34" charset="0"/>
              </a:rPr>
              <a:t>17 </a:t>
            </a:r>
            <a:r>
              <a:rPr lang="en-US" b="1" dirty="0" err="1">
                <a:latin typeface="Century Gothic" panose="020B0502020202020204" pitchFamily="34" charset="0"/>
              </a:rPr>
              <a:t>campañas</a:t>
            </a:r>
            <a:r>
              <a:rPr lang="en-US" b="1" dirty="0">
                <a:latin typeface="Century Gothic" panose="020B0502020202020204" pitchFamily="34" charset="0"/>
              </a:rPr>
              <a:t> </a:t>
            </a:r>
            <a:r>
              <a:rPr lang="en-US" b="1" dirty="0" err="1">
                <a:latin typeface="Century Gothic" panose="020B0502020202020204" pitchFamily="34" charset="0"/>
              </a:rPr>
              <a:t>cultura</a:t>
            </a:r>
            <a:r>
              <a:rPr lang="en-US" b="1" dirty="0">
                <a:latin typeface="Century Gothic" panose="020B0502020202020204" pitchFamily="34" charset="0"/>
              </a:rPr>
              <a:t> vial </a:t>
            </a:r>
            <a:r>
              <a:rPr lang="en-US" dirty="0">
                <a:latin typeface="Century Gothic" panose="020B0502020202020204" pitchFamily="34" charset="0"/>
              </a:rPr>
              <a:t>para </a:t>
            </a:r>
            <a:r>
              <a:rPr lang="en-US" dirty="0" err="1">
                <a:latin typeface="Century Gothic" panose="020B0502020202020204" pitchFamily="34" charset="0"/>
              </a:rPr>
              <a:t>comunidades</a:t>
            </a:r>
            <a:r>
              <a:rPr lang="en-US" dirty="0">
                <a:latin typeface="Century Gothic" panose="020B0502020202020204" pitchFamily="34" charset="0"/>
              </a:rPr>
              <a:t> y usuarios de la </a:t>
            </a:r>
            <a:r>
              <a:rPr lang="en-US" dirty="0" err="1">
                <a:latin typeface="Century Gothic" panose="020B0502020202020204" pitchFamily="34" charset="0"/>
              </a:rPr>
              <a:t>vía</a:t>
            </a:r>
            <a:endParaRPr lang="es-ES" dirty="0">
              <a:latin typeface="Century Gothic" panose="020B0502020202020204" pitchFamily="34" charset="0"/>
            </a:endParaRPr>
          </a:p>
        </p:txBody>
      </p:sp>
      <p:grpSp>
        <p:nvGrpSpPr>
          <p:cNvPr id="9" name="Grupo 1">
            <a:extLst>
              <a:ext uri="{FF2B5EF4-FFF2-40B4-BE49-F238E27FC236}">
                <a16:creationId xmlns:a16="http://schemas.microsoft.com/office/drawing/2014/main" id="{720D309A-7DED-46E6-B2B0-2491FC74C1F4}"/>
              </a:ext>
            </a:extLst>
          </p:cNvPr>
          <p:cNvGrpSpPr>
            <a:grpSpLocks/>
          </p:cNvGrpSpPr>
          <p:nvPr/>
        </p:nvGrpSpPr>
        <p:grpSpPr bwMode="auto">
          <a:xfrm>
            <a:off x="4477366" y="3148013"/>
            <a:ext cx="2095500" cy="3709987"/>
            <a:chOff x="3508384" y="3205988"/>
            <a:chExt cx="2094965" cy="3709986"/>
          </a:xfrm>
        </p:grpSpPr>
        <p:sp>
          <p:nvSpPr>
            <p:cNvPr id="10" name="Teardrop 15">
              <a:extLst>
                <a:ext uri="{FF2B5EF4-FFF2-40B4-BE49-F238E27FC236}">
                  <a16:creationId xmlns:a16="http://schemas.microsoft.com/office/drawing/2014/main" id="{95EB5FC1-F56C-4E9B-9E3B-0DC4348C6453}"/>
                </a:ext>
              </a:extLst>
            </p:cNvPr>
            <p:cNvSpPr/>
            <p:nvPr/>
          </p:nvSpPr>
          <p:spPr bwMode="auto">
            <a:xfrm rot="5790164">
              <a:off x="3506697" y="5139661"/>
              <a:ext cx="785812" cy="782438"/>
            </a:xfrm>
            <a:prstGeom prst="teardrop">
              <a:avLst>
                <a:gd name="adj" fmla="val 200000"/>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lumMod val="75000"/>
                  </a:schemeClr>
                </a:solidFill>
                <a:latin typeface="Roboto Thin"/>
              </a:endParaRPr>
            </a:p>
          </p:txBody>
        </p:sp>
        <p:sp>
          <p:nvSpPr>
            <p:cNvPr id="11" name="Teardrop 15">
              <a:extLst>
                <a:ext uri="{FF2B5EF4-FFF2-40B4-BE49-F238E27FC236}">
                  <a16:creationId xmlns:a16="http://schemas.microsoft.com/office/drawing/2014/main" id="{A076D1DE-570B-4908-A4B1-8E0B12241502}"/>
                </a:ext>
              </a:extLst>
            </p:cNvPr>
            <p:cNvSpPr/>
            <p:nvPr/>
          </p:nvSpPr>
          <p:spPr bwMode="auto">
            <a:xfrm rot="6190435">
              <a:off x="3603509" y="4071275"/>
              <a:ext cx="785813" cy="782437"/>
            </a:xfrm>
            <a:prstGeom prst="teardrop">
              <a:avLst>
                <a:gd name="adj" fmla="val 200000"/>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lumMod val="75000"/>
                  </a:schemeClr>
                </a:solidFill>
                <a:latin typeface="Roboto Thin"/>
              </a:endParaRPr>
            </a:p>
          </p:txBody>
        </p:sp>
        <p:sp>
          <p:nvSpPr>
            <p:cNvPr id="12" name="Teardrop 15">
              <a:extLst>
                <a:ext uri="{FF2B5EF4-FFF2-40B4-BE49-F238E27FC236}">
                  <a16:creationId xmlns:a16="http://schemas.microsoft.com/office/drawing/2014/main" id="{22708081-238D-407C-9470-AE54CFF04D60}"/>
                </a:ext>
              </a:extLst>
            </p:cNvPr>
            <p:cNvSpPr/>
            <p:nvPr/>
          </p:nvSpPr>
          <p:spPr bwMode="auto">
            <a:xfrm rot="8017791">
              <a:off x="4151057" y="3207675"/>
              <a:ext cx="784225" cy="780851"/>
            </a:xfrm>
            <a:prstGeom prst="teardrop">
              <a:avLst>
                <a:gd name="adj" fmla="val 200000"/>
              </a:avLst>
            </a:prstGeom>
            <a:solidFill>
              <a:srgbClr val="006BB9"/>
            </a:solidFill>
            <a:ln w="28575">
              <a:solidFill>
                <a:srgbClr val="006BB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lumMod val="75000"/>
                  </a:schemeClr>
                </a:solidFill>
                <a:latin typeface="Roboto Thin"/>
              </a:endParaRPr>
            </a:p>
          </p:txBody>
        </p:sp>
        <p:sp>
          <p:nvSpPr>
            <p:cNvPr id="13" name="Teardrop 15">
              <a:extLst>
                <a:ext uri="{FF2B5EF4-FFF2-40B4-BE49-F238E27FC236}">
                  <a16:creationId xmlns:a16="http://schemas.microsoft.com/office/drawing/2014/main" id="{7EA919D8-2A10-4946-B243-626749D34D14}"/>
                </a:ext>
              </a:extLst>
            </p:cNvPr>
            <p:cNvSpPr/>
            <p:nvPr/>
          </p:nvSpPr>
          <p:spPr bwMode="auto">
            <a:xfrm rot="15409565" flipH="1">
              <a:off x="4752567" y="4044287"/>
              <a:ext cx="785812" cy="782437"/>
            </a:xfrm>
            <a:prstGeom prst="teardrop">
              <a:avLst>
                <a:gd name="adj" fmla="val 200000"/>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lumMod val="75000"/>
                  </a:schemeClr>
                </a:solidFill>
                <a:latin typeface="Roboto Thin"/>
              </a:endParaRPr>
            </a:p>
          </p:txBody>
        </p:sp>
        <p:sp>
          <p:nvSpPr>
            <p:cNvPr id="14" name="Teardrop 15">
              <a:extLst>
                <a:ext uri="{FF2B5EF4-FFF2-40B4-BE49-F238E27FC236}">
                  <a16:creationId xmlns:a16="http://schemas.microsoft.com/office/drawing/2014/main" id="{C20D994C-5035-417F-8F0D-2BF84171FF0D}"/>
                </a:ext>
              </a:extLst>
            </p:cNvPr>
            <p:cNvSpPr/>
            <p:nvPr/>
          </p:nvSpPr>
          <p:spPr bwMode="auto">
            <a:xfrm rot="15875976" flipH="1">
              <a:off x="4819224" y="5217449"/>
              <a:ext cx="785813" cy="782437"/>
            </a:xfrm>
            <a:prstGeom prst="teardrop">
              <a:avLst>
                <a:gd name="adj" fmla="val 200000"/>
              </a:avLst>
            </a:prstGeom>
            <a:solidFill>
              <a:srgbClr val="018CCF"/>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lumMod val="75000"/>
                  </a:schemeClr>
                </a:solidFill>
                <a:latin typeface="Roboto Thin"/>
              </a:endParaRPr>
            </a:p>
          </p:txBody>
        </p:sp>
        <p:cxnSp>
          <p:nvCxnSpPr>
            <p:cNvPr id="15" name="Conector recto 14">
              <a:extLst>
                <a:ext uri="{FF2B5EF4-FFF2-40B4-BE49-F238E27FC236}">
                  <a16:creationId xmlns:a16="http://schemas.microsoft.com/office/drawing/2014/main" id="{0C1A6512-AFB0-4577-B23D-9CA7A0FA6D75}"/>
                </a:ext>
              </a:extLst>
            </p:cNvPr>
            <p:cNvCxnSpPr/>
            <p:nvPr/>
          </p:nvCxnSpPr>
          <p:spPr bwMode="auto">
            <a:xfrm>
              <a:off x="4565389" y="4502975"/>
              <a:ext cx="0" cy="2412999"/>
            </a:xfrm>
            <a:prstGeom prst="line">
              <a:avLst/>
            </a:prstGeom>
            <a:ln w="38100">
              <a:solidFill>
                <a:srgbClr val="006BB9"/>
              </a:solidFill>
            </a:ln>
          </p:spPr>
          <p:style>
            <a:lnRef idx="1">
              <a:schemeClr val="accent1"/>
            </a:lnRef>
            <a:fillRef idx="0">
              <a:schemeClr val="accent1"/>
            </a:fillRef>
            <a:effectRef idx="0">
              <a:schemeClr val="accent1"/>
            </a:effectRef>
            <a:fontRef idx="minor">
              <a:schemeClr val="tx1"/>
            </a:fontRef>
          </p:style>
        </p:cxnSp>
        <p:grpSp>
          <p:nvGrpSpPr>
            <p:cNvPr id="16" name="Shape 430">
              <a:extLst>
                <a:ext uri="{FF2B5EF4-FFF2-40B4-BE49-F238E27FC236}">
                  <a16:creationId xmlns:a16="http://schemas.microsoft.com/office/drawing/2014/main" id="{C36990C0-BE21-4981-86D0-E90E8602C0D5}"/>
                </a:ext>
              </a:extLst>
            </p:cNvPr>
            <p:cNvGrpSpPr>
              <a:grpSpLocks/>
            </p:cNvGrpSpPr>
            <p:nvPr/>
          </p:nvGrpSpPr>
          <p:grpSpPr bwMode="auto">
            <a:xfrm>
              <a:off x="3754090" y="4289375"/>
              <a:ext cx="496521" cy="317507"/>
              <a:chOff x="4601275" y="1702875"/>
              <a:chExt cx="471400" cy="289450"/>
            </a:xfrm>
            <a:solidFill>
              <a:schemeClr val="bg1"/>
            </a:solidFill>
          </p:grpSpPr>
          <p:sp>
            <p:nvSpPr>
              <p:cNvPr id="32" name="Shape 431">
                <a:extLst>
                  <a:ext uri="{FF2B5EF4-FFF2-40B4-BE49-F238E27FC236}">
                    <a16:creationId xmlns:a16="http://schemas.microsoft.com/office/drawing/2014/main" id="{10AA8B3B-6B66-499D-AF87-EA9D1F194F09}"/>
                  </a:ext>
                </a:extLst>
              </p:cNvPr>
              <p:cNvSpPr>
                <a:spLocks noChangeArrowheads="1"/>
              </p:cNvSpPr>
              <p:nvPr/>
            </p:nvSpPr>
            <p:spPr bwMode="auto">
              <a:xfrm>
                <a:off x="4816200" y="1702875"/>
                <a:ext cx="41550" cy="41550"/>
              </a:xfrm>
              <a:custGeom>
                <a:avLst/>
                <a:gdLst>
                  <a:gd name="T0" fmla="*/ 324609375 w 1662"/>
                  <a:gd name="T1" fmla="*/ 390625 h 1662"/>
                  <a:gd name="T2" fmla="*/ 257812500 w 1662"/>
                  <a:gd name="T3" fmla="*/ 9765625 h 1662"/>
                  <a:gd name="T4" fmla="*/ 200781250 w 1662"/>
                  <a:gd name="T5" fmla="*/ 28906250 h 1662"/>
                  <a:gd name="T6" fmla="*/ 143359375 w 1662"/>
                  <a:gd name="T7" fmla="*/ 57812500 h 1662"/>
                  <a:gd name="T8" fmla="*/ 95703125 w 1662"/>
                  <a:gd name="T9" fmla="*/ 95703125 h 1662"/>
                  <a:gd name="T10" fmla="*/ 57421875 w 1662"/>
                  <a:gd name="T11" fmla="*/ 143359375 h 1662"/>
                  <a:gd name="T12" fmla="*/ 28906250 w 1662"/>
                  <a:gd name="T13" fmla="*/ 200781250 h 1662"/>
                  <a:gd name="T14" fmla="*/ 9765625 w 1662"/>
                  <a:gd name="T15" fmla="*/ 257812500 h 1662"/>
                  <a:gd name="T16" fmla="*/ 390625 w 1662"/>
                  <a:gd name="T17" fmla="*/ 324609375 h 1662"/>
                  <a:gd name="T18" fmla="*/ 9765625 w 1662"/>
                  <a:gd name="T19" fmla="*/ 391406250 h 1662"/>
                  <a:gd name="T20" fmla="*/ 28906250 w 1662"/>
                  <a:gd name="T21" fmla="*/ 458203125 h 1662"/>
                  <a:gd name="T22" fmla="*/ 57421875 w 1662"/>
                  <a:gd name="T23" fmla="*/ 505859375 h 1662"/>
                  <a:gd name="T24" fmla="*/ 95703125 w 1662"/>
                  <a:gd name="T25" fmla="*/ 553906250 h 1662"/>
                  <a:gd name="T26" fmla="*/ 143359375 w 1662"/>
                  <a:gd name="T27" fmla="*/ 601562500 h 1662"/>
                  <a:gd name="T28" fmla="*/ 200781250 w 1662"/>
                  <a:gd name="T29" fmla="*/ 630078125 h 1662"/>
                  <a:gd name="T30" fmla="*/ 257812500 w 1662"/>
                  <a:gd name="T31" fmla="*/ 649218750 h 1662"/>
                  <a:gd name="T32" fmla="*/ 391406250 w 1662"/>
                  <a:gd name="T33" fmla="*/ 649218750 h 1662"/>
                  <a:gd name="T34" fmla="*/ 448828125 w 1662"/>
                  <a:gd name="T35" fmla="*/ 630078125 h 1662"/>
                  <a:gd name="T36" fmla="*/ 505859375 w 1662"/>
                  <a:gd name="T37" fmla="*/ 601562500 h 1662"/>
                  <a:gd name="T38" fmla="*/ 553515625 w 1662"/>
                  <a:gd name="T39" fmla="*/ 553906250 h 1662"/>
                  <a:gd name="T40" fmla="*/ 591796875 w 1662"/>
                  <a:gd name="T41" fmla="*/ 505859375 h 1662"/>
                  <a:gd name="T42" fmla="*/ 620312500 w 1662"/>
                  <a:gd name="T43" fmla="*/ 458203125 h 1662"/>
                  <a:gd name="T44" fmla="*/ 639453125 w 1662"/>
                  <a:gd name="T45" fmla="*/ 391406250 h 1662"/>
                  <a:gd name="T46" fmla="*/ 648828125 w 1662"/>
                  <a:gd name="T47" fmla="*/ 324609375 h 1662"/>
                  <a:gd name="T48" fmla="*/ 639453125 w 1662"/>
                  <a:gd name="T49" fmla="*/ 257812500 h 1662"/>
                  <a:gd name="T50" fmla="*/ 620312500 w 1662"/>
                  <a:gd name="T51" fmla="*/ 200781250 h 1662"/>
                  <a:gd name="T52" fmla="*/ 591796875 w 1662"/>
                  <a:gd name="T53" fmla="*/ 143359375 h 1662"/>
                  <a:gd name="T54" fmla="*/ 553515625 w 1662"/>
                  <a:gd name="T55" fmla="*/ 95703125 h 1662"/>
                  <a:gd name="T56" fmla="*/ 505859375 w 1662"/>
                  <a:gd name="T57" fmla="*/ 57812500 h 1662"/>
                  <a:gd name="T58" fmla="*/ 448828125 w 1662"/>
                  <a:gd name="T59" fmla="*/ 28906250 h 1662"/>
                  <a:gd name="T60" fmla="*/ 391406250 w 1662"/>
                  <a:gd name="T61" fmla="*/ 9765625 h 1662"/>
                  <a:gd name="T62" fmla="*/ 324609375 w 1662"/>
                  <a:gd name="T63" fmla="*/ 390625 h 1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2"/>
                  <a:gd name="T97" fmla="*/ 0 h 1662"/>
                  <a:gd name="T98" fmla="*/ 1662 w 1662"/>
                  <a:gd name="T99" fmla="*/ 1662 h 16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3" name="Shape 432">
                <a:extLst>
                  <a:ext uri="{FF2B5EF4-FFF2-40B4-BE49-F238E27FC236}">
                    <a16:creationId xmlns:a16="http://schemas.microsoft.com/office/drawing/2014/main" id="{E8323455-1720-4C45-A264-37C96844DBF4}"/>
                  </a:ext>
                </a:extLst>
              </p:cNvPr>
              <p:cNvSpPr>
                <a:spLocks noChangeArrowheads="1"/>
              </p:cNvSpPr>
              <p:nvPr/>
            </p:nvSpPr>
            <p:spPr bwMode="auto">
              <a:xfrm>
                <a:off x="5031125" y="1757225"/>
                <a:ext cx="41550" cy="41550"/>
              </a:xfrm>
              <a:custGeom>
                <a:avLst/>
                <a:gdLst>
                  <a:gd name="T0" fmla="*/ 324609375 w 1662"/>
                  <a:gd name="T1" fmla="*/ 390625 h 1662"/>
                  <a:gd name="T2" fmla="*/ 257812500 w 1662"/>
                  <a:gd name="T3" fmla="*/ 9765625 h 1662"/>
                  <a:gd name="T4" fmla="*/ 200390625 w 1662"/>
                  <a:gd name="T5" fmla="*/ 28906250 h 1662"/>
                  <a:gd name="T6" fmla="*/ 143359375 w 1662"/>
                  <a:gd name="T7" fmla="*/ 57421875 h 1662"/>
                  <a:gd name="T8" fmla="*/ 95703125 w 1662"/>
                  <a:gd name="T9" fmla="*/ 95703125 h 1662"/>
                  <a:gd name="T10" fmla="*/ 57421875 w 1662"/>
                  <a:gd name="T11" fmla="*/ 143359375 h 1662"/>
                  <a:gd name="T12" fmla="*/ 28906250 w 1662"/>
                  <a:gd name="T13" fmla="*/ 200781250 h 1662"/>
                  <a:gd name="T14" fmla="*/ 9765625 w 1662"/>
                  <a:gd name="T15" fmla="*/ 267187500 h 1662"/>
                  <a:gd name="T16" fmla="*/ 390625 w 1662"/>
                  <a:gd name="T17" fmla="*/ 324609375 h 1662"/>
                  <a:gd name="T18" fmla="*/ 9765625 w 1662"/>
                  <a:gd name="T19" fmla="*/ 391406250 h 1662"/>
                  <a:gd name="T20" fmla="*/ 28906250 w 1662"/>
                  <a:gd name="T21" fmla="*/ 458203125 h 1662"/>
                  <a:gd name="T22" fmla="*/ 57421875 w 1662"/>
                  <a:gd name="T23" fmla="*/ 505859375 h 1662"/>
                  <a:gd name="T24" fmla="*/ 95703125 w 1662"/>
                  <a:gd name="T25" fmla="*/ 553515625 h 1662"/>
                  <a:gd name="T26" fmla="*/ 143359375 w 1662"/>
                  <a:gd name="T27" fmla="*/ 601171875 h 1662"/>
                  <a:gd name="T28" fmla="*/ 200390625 w 1662"/>
                  <a:gd name="T29" fmla="*/ 630078125 h 1662"/>
                  <a:gd name="T30" fmla="*/ 257812500 w 1662"/>
                  <a:gd name="T31" fmla="*/ 648828125 h 1662"/>
                  <a:gd name="T32" fmla="*/ 391406250 w 1662"/>
                  <a:gd name="T33" fmla="*/ 648828125 h 1662"/>
                  <a:gd name="T34" fmla="*/ 448437500 w 1662"/>
                  <a:gd name="T35" fmla="*/ 630078125 h 1662"/>
                  <a:gd name="T36" fmla="*/ 505859375 w 1662"/>
                  <a:gd name="T37" fmla="*/ 601171875 h 1662"/>
                  <a:gd name="T38" fmla="*/ 553515625 w 1662"/>
                  <a:gd name="T39" fmla="*/ 553515625 h 1662"/>
                  <a:gd name="T40" fmla="*/ 591796875 w 1662"/>
                  <a:gd name="T41" fmla="*/ 505859375 h 1662"/>
                  <a:gd name="T42" fmla="*/ 620312500 w 1662"/>
                  <a:gd name="T43" fmla="*/ 458203125 h 1662"/>
                  <a:gd name="T44" fmla="*/ 639453125 w 1662"/>
                  <a:gd name="T45" fmla="*/ 391406250 h 1662"/>
                  <a:gd name="T46" fmla="*/ 648828125 w 1662"/>
                  <a:gd name="T47" fmla="*/ 324609375 h 1662"/>
                  <a:gd name="T48" fmla="*/ 639453125 w 1662"/>
                  <a:gd name="T49" fmla="*/ 267187500 h 1662"/>
                  <a:gd name="T50" fmla="*/ 620312500 w 1662"/>
                  <a:gd name="T51" fmla="*/ 200781250 h 1662"/>
                  <a:gd name="T52" fmla="*/ 591796875 w 1662"/>
                  <a:gd name="T53" fmla="*/ 143359375 h 1662"/>
                  <a:gd name="T54" fmla="*/ 553515625 w 1662"/>
                  <a:gd name="T55" fmla="*/ 95703125 h 1662"/>
                  <a:gd name="T56" fmla="*/ 505859375 w 1662"/>
                  <a:gd name="T57" fmla="*/ 57421875 h 1662"/>
                  <a:gd name="T58" fmla="*/ 448437500 w 1662"/>
                  <a:gd name="T59" fmla="*/ 28906250 h 1662"/>
                  <a:gd name="T60" fmla="*/ 391406250 w 1662"/>
                  <a:gd name="T61" fmla="*/ 9765625 h 1662"/>
                  <a:gd name="T62" fmla="*/ 324609375 w 1662"/>
                  <a:gd name="T63" fmla="*/ 390625 h 1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2"/>
                  <a:gd name="T97" fmla="*/ 0 h 1662"/>
                  <a:gd name="T98" fmla="*/ 1662 w 1662"/>
                  <a:gd name="T99" fmla="*/ 1662 h 16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5" name="Shape 434">
                <a:extLst>
                  <a:ext uri="{FF2B5EF4-FFF2-40B4-BE49-F238E27FC236}">
                    <a16:creationId xmlns:a16="http://schemas.microsoft.com/office/drawing/2014/main" id="{FFCC20E8-F1B2-41FA-94FF-31B87111F13C}"/>
                  </a:ext>
                </a:extLst>
              </p:cNvPr>
              <p:cNvSpPr>
                <a:spLocks noChangeArrowheads="1"/>
              </p:cNvSpPr>
              <p:nvPr/>
            </p:nvSpPr>
            <p:spPr bwMode="auto">
              <a:xfrm>
                <a:off x="4601275" y="1757225"/>
                <a:ext cx="41550" cy="41550"/>
              </a:xfrm>
              <a:custGeom>
                <a:avLst/>
                <a:gdLst>
                  <a:gd name="T0" fmla="*/ 324609375 w 1662"/>
                  <a:gd name="T1" fmla="*/ 390625 h 1662"/>
                  <a:gd name="T2" fmla="*/ 257812500 w 1662"/>
                  <a:gd name="T3" fmla="*/ 9765625 h 1662"/>
                  <a:gd name="T4" fmla="*/ 200781250 w 1662"/>
                  <a:gd name="T5" fmla="*/ 28906250 h 1662"/>
                  <a:gd name="T6" fmla="*/ 143359375 w 1662"/>
                  <a:gd name="T7" fmla="*/ 57421875 h 1662"/>
                  <a:gd name="T8" fmla="*/ 95703125 w 1662"/>
                  <a:gd name="T9" fmla="*/ 95703125 h 1662"/>
                  <a:gd name="T10" fmla="*/ 57421875 w 1662"/>
                  <a:gd name="T11" fmla="*/ 143359375 h 1662"/>
                  <a:gd name="T12" fmla="*/ 28906250 w 1662"/>
                  <a:gd name="T13" fmla="*/ 200781250 h 1662"/>
                  <a:gd name="T14" fmla="*/ 9765625 w 1662"/>
                  <a:gd name="T15" fmla="*/ 267187500 h 1662"/>
                  <a:gd name="T16" fmla="*/ 390625 w 1662"/>
                  <a:gd name="T17" fmla="*/ 324609375 h 1662"/>
                  <a:gd name="T18" fmla="*/ 9765625 w 1662"/>
                  <a:gd name="T19" fmla="*/ 391406250 h 1662"/>
                  <a:gd name="T20" fmla="*/ 28906250 w 1662"/>
                  <a:gd name="T21" fmla="*/ 458203125 h 1662"/>
                  <a:gd name="T22" fmla="*/ 57421875 w 1662"/>
                  <a:gd name="T23" fmla="*/ 505859375 h 1662"/>
                  <a:gd name="T24" fmla="*/ 95703125 w 1662"/>
                  <a:gd name="T25" fmla="*/ 553515625 h 1662"/>
                  <a:gd name="T26" fmla="*/ 143359375 w 1662"/>
                  <a:gd name="T27" fmla="*/ 601171875 h 1662"/>
                  <a:gd name="T28" fmla="*/ 200781250 w 1662"/>
                  <a:gd name="T29" fmla="*/ 630078125 h 1662"/>
                  <a:gd name="T30" fmla="*/ 257812500 w 1662"/>
                  <a:gd name="T31" fmla="*/ 648828125 h 1662"/>
                  <a:gd name="T32" fmla="*/ 391406250 w 1662"/>
                  <a:gd name="T33" fmla="*/ 648828125 h 1662"/>
                  <a:gd name="T34" fmla="*/ 448828125 w 1662"/>
                  <a:gd name="T35" fmla="*/ 630078125 h 1662"/>
                  <a:gd name="T36" fmla="*/ 505859375 w 1662"/>
                  <a:gd name="T37" fmla="*/ 601171875 h 1662"/>
                  <a:gd name="T38" fmla="*/ 553515625 w 1662"/>
                  <a:gd name="T39" fmla="*/ 553515625 h 1662"/>
                  <a:gd name="T40" fmla="*/ 591796875 w 1662"/>
                  <a:gd name="T41" fmla="*/ 505859375 h 1662"/>
                  <a:gd name="T42" fmla="*/ 620312500 w 1662"/>
                  <a:gd name="T43" fmla="*/ 458203125 h 1662"/>
                  <a:gd name="T44" fmla="*/ 639453125 w 1662"/>
                  <a:gd name="T45" fmla="*/ 391406250 h 1662"/>
                  <a:gd name="T46" fmla="*/ 649218750 w 1662"/>
                  <a:gd name="T47" fmla="*/ 324609375 h 1662"/>
                  <a:gd name="T48" fmla="*/ 639453125 w 1662"/>
                  <a:gd name="T49" fmla="*/ 267187500 h 1662"/>
                  <a:gd name="T50" fmla="*/ 620312500 w 1662"/>
                  <a:gd name="T51" fmla="*/ 200781250 h 1662"/>
                  <a:gd name="T52" fmla="*/ 591796875 w 1662"/>
                  <a:gd name="T53" fmla="*/ 143359375 h 1662"/>
                  <a:gd name="T54" fmla="*/ 553515625 w 1662"/>
                  <a:gd name="T55" fmla="*/ 95703125 h 1662"/>
                  <a:gd name="T56" fmla="*/ 505859375 w 1662"/>
                  <a:gd name="T57" fmla="*/ 57421875 h 1662"/>
                  <a:gd name="T58" fmla="*/ 448828125 w 1662"/>
                  <a:gd name="T59" fmla="*/ 28906250 h 1662"/>
                  <a:gd name="T60" fmla="*/ 391406250 w 1662"/>
                  <a:gd name="T61" fmla="*/ 9765625 h 1662"/>
                  <a:gd name="T62" fmla="*/ 324609375 w 1662"/>
                  <a:gd name="T63" fmla="*/ 390625 h 1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2"/>
                  <a:gd name="T97" fmla="*/ 0 h 1662"/>
                  <a:gd name="T98" fmla="*/ 1662 w 1662"/>
                  <a:gd name="T99" fmla="*/ 1662 h 16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6" name="Shape 435">
                <a:extLst>
                  <a:ext uri="{FF2B5EF4-FFF2-40B4-BE49-F238E27FC236}">
                    <a16:creationId xmlns:a16="http://schemas.microsoft.com/office/drawing/2014/main" id="{CD34820F-7190-4C41-9520-EDD8729B323A}"/>
                  </a:ext>
                </a:extLst>
              </p:cNvPr>
              <p:cNvSpPr>
                <a:spLocks noChangeArrowheads="1"/>
              </p:cNvSpPr>
              <p:nvPr/>
            </p:nvSpPr>
            <p:spPr bwMode="auto">
              <a:xfrm>
                <a:off x="4673325" y="1947725"/>
                <a:ext cx="327300" cy="44600"/>
              </a:xfrm>
              <a:custGeom>
                <a:avLst/>
                <a:gdLst>
                  <a:gd name="T0" fmla="*/ 390625 w 13092"/>
                  <a:gd name="T1" fmla="*/ 390625 h 1784"/>
                  <a:gd name="T2" fmla="*/ 200781250 w 13092"/>
                  <a:gd name="T3" fmla="*/ 696875000 h 1784"/>
                  <a:gd name="T4" fmla="*/ 706250000 w 13092"/>
                  <a:gd name="T5" fmla="*/ 658593750 h 1784"/>
                  <a:gd name="T6" fmla="*/ 1269140625 w 13092"/>
                  <a:gd name="T7" fmla="*/ 620312500 h 1784"/>
                  <a:gd name="T8" fmla="*/ 1889062500 w 13092"/>
                  <a:gd name="T9" fmla="*/ 601171875 h 1784"/>
                  <a:gd name="T10" fmla="*/ 2147483646 w 13092"/>
                  <a:gd name="T11" fmla="*/ 601171875 h 1784"/>
                  <a:gd name="T12" fmla="*/ 2147483646 w 13092"/>
                  <a:gd name="T13" fmla="*/ 620312500 h 1784"/>
                  <a:gd name="T14" fmla="*/ 2147483646 w 13092"/>
                  <a:gd name="T15" fmla="*/ 648828125 h 1784"/>
                  <a:gd name="T16" fmla="*/ 2147483646 w 13092"/>
                  <a:gd name="T17" fmla="*/ 696875000 h 1784"/>
                  <a:gd name="T18" fmla="*/ 2147483646 w 13092"/>
                  <a:gd name="T19" fmla="*/ 390625 h 1784"/>
                  <a:gd name="T20" fmla="*/ 390625 w 13092"/>
                  <a:gd name="T21" fmla="*/ 390625 h 17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92"/>
                  <a:gd name="T34" fmla="*/ 0 h 1784"/>
                  <a:gd name="T35" fmla="*/ 13092 w 13092"/>
                  <a:gd name="T36" fmla="*/ 1784 h 17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lnTo>
                      <a:pt x="1"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17" name="Shape 445">
              <a:extLst>
                <a:ext uri="{FF2B5EF4-FFF2-40B4-BE49-F238E27FC236}">
                  <a16:creationId xmlns:a16="http://schemas.microsoft.com/office/drawing/2014/main" id="{449B97AB-470F-4DD6-8404-0C1555D2E539}"/>
                </a:ext>
              </a:extLst>
            </p:cNvPr>
            <p:cNvGrpSpPr>
              <a:grpSpLocks/>
            </p:cNvGrpSpPr>
            <p:nvPr/>
          </p:nvGrpSpPr>
          <p:grpSpPr bwMode="auto">
            <a:xfrm rot="21046750">
              <a:off x="4996405" y="5384026"/>
              <a:ext cx="431249" cy="435765"/>
              <a:chOff x="6625350" y="1613750"/>
              <a:chExt cx="480525" cy="438400"/>
            </a:xfrm>
            <a:solidFill>
              <a:schemeClr val="bg1"/>
            </a:solidFill>
          </p:grpSpPr>
          <p:sp>
            <p:nvSpPr>
              <p:cNvPr id="27" name="Shape 446">
                <a:extLst>
                  <a:ext uri="{FF2B5EF4-FFF2-40B4-BE49-F238E27FC236}">
                    <a16:creationId xmlns:a16="http://schemas.microsoft.com/office/drawing/2014/main" id="{C6B34A6E-BA9B-4213-84E7-D350B2F4A33C}"/>
                  </a:ext>
                </a:extLst>
              </p:cNvPr>
              <p:cNvSpPr>
                <a:spLocks noChangeArrowheads="1"/>
              </p:cNvSpPr>
              <p:nvPr/>
            </p:nvSpPr>
            <p:spPr bwMode="auto">
              <a:xfrm>
                <a:off x="6670525" y="1887275"/>
                <a:ext cx="117875" cy="164875"/>
              </a:xfrm>
              <a:custGeom>
                <a:avLst/>
                <a:gdLst>
                  <a:gd name="T0" fmla="*/ 0 w 4715"/>
                  <a:gd name="T1" fmla="*/ 390625 h 6595"/>
                  <a:gd name="T2" fmla="*/ 210156250 w 4715"/>
                  <a:gd name="T3" fmla="*/ 2147483646 h 6595"/>
                  <a:gd name="T4" fmla="*/ 219531250 w 4715"/>
                  <a:gd name="T5" fmla="*/ 2147483646 h 6595"/>
                  <a:gd name="T6" fmla="*/ 229296875 w 4715"/>
                  <a:gd name="T7" fmla="*/ 2147483646 h 6595"/>
                  <a:gd name="T8" fmla="*/ 257812500 w 4715"/>
                  <a:gd name="T9" fmla="*/ 2147483646 h 6595"/>
                  <a:gd name="T10" fmla="*/ 286328125 w 4715"/>
                  <a:gd name="T11" fmla="*/ 2147483646 h 6595"/>
                  <a:gd name="T12" fmla="*/ 314843750 w 4715"/>
                  <a:gd name="T13" fmla="*/ 2147483646 h 6595"/>
                  <a:gd name="T14" fmla="*/ 353125000 w 4715"/>
                  <a:gd name="T15" fmla="*/ 2147483646 h 6595"/>
                  <a:gd name="T16" fmla="*/ 391406250 w 4715"/>
                  <a:gd name="T17" fmla="*/ 2147483646 h 6595"/>
                  <a:gd name="T18" fmla="*/ 439062500 w 4715"/>
                  <a:gd name="T19" fmla="*/ 2147483646 h 6595"/>
                  <a:gd name="T20" fmla="*/ 1612500000 w 4715"/>
                  <a:gd name="T21" fmla="*/ 2147483646 h 6595"/>
                  <a:gd name="T22" fmla="*/ 1669531250 w 4715"/>
                  <a:gd name="T23" fmla="*/ 2147483646 h 6595"/>
                  <a:gd name="T24" fmla="*/ 1717578125 w 4715"/>
                  <a:gd name="T25" fmla="*/ 2147483646 h 6595"/>
                  <a:gd name="T26" fmla="*/ 1755468750 w 4715"/>
                  <a:gd name="T27" fmla="*/ 2147483646 h 6595"/>
                  <a:gd name="T28" fmla="*/ 1793750000 w 4715"/>
                  <a:gd name="T29" fmla="*/ 2147483646 h 6595"/>
                  <a:gd name="T30" fmla="*/ 1822265625 w 4715"/>
                  <a:gd name="T31" fmla="*/ 2147483646 h 6595"/>
                  <a:gd name="T32" fmla="*/ 1841406250 w 4715"/>
                  <a:gd name="T33" fmla="*/ 2147483646 h 6595"/>
                  <a:gd name="T34" fmla="*/ 1841406250 w 4715"/>
                  <a:gd name="T35" fmla="*/ 2147483646 h 6595"/>
                  <a:gd name="T36" fmla="*/ 1841406250 w 4715"/>
                  <a:gd name="T37" fmla="*/ 2147483646 h 6595"/>
                  <a:gd name="T38" fmla="*/ 1450390625 w 4715"/>
                  <a:gd name="T39" fmla="*/ 48046875 h 6595"/>
                  <a:gd name="T40" fmla="*/ 1011328125 w 4715"/>
                  <a:gd name="T41" fmla="*/ 19531250 h 6595"/>
                  <a:gd name="T42" fmla="*/ 639453125 w 4715"/>
                  <a:gd name="T43" fmla="*/ 9765625 h 6595"/>
                  <a:gd name="T44" fmla="*/ 0 w 4715"/>
                  <a:gd name="T45" fmla="*/ 390625 h 6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15"/>
                  <a:gd name="T70" fmla="*/ 0 h 6595"/>
                  <a:gd name="T71" fmla="*/ 4715 w 4715"/>
                  <a:gd name="T72" fmla="*/ 6595 h 65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28" name="Shape 447">
                <a:extLst>
                  <a:ext uri="{FF2B5EF4-FFF2-40B4-BE49-F238E27FC236}">
                    <a16:creationId xmlns:a16="http://schemas.microsoft.com/office/drawing/2014/main" id="{AA7736A6-6561-4699-A858-31D84AA2BFD5}"/>
                  </a:ext>
                </a:extLst>
              </p:cNvPr>
              <p:cNvSpPr>
                <a:spLocks noChangeArrowheads="1"/>
              </p:cNvSpPr>
              <p:nvPr/>
            </p:nvSpPr>
            <p:spPr bwMode="auto">
              <a:xfrm>
                <a:off x="7075950" y="1754175"/>
                <a:ext cx="29925" cy="99550"/>
              </a:xfrm>
              <a:custGeom>
                <a:avLst/>
                <a:gdLst>
                  <a:gd name="T0" fmla="*/ 0 w 1197"/>
                  <a:gd name="T1" fmla="*/ 390625 h 3982"/>
                  <a:gd name="T2" fmla="*/ 0 w 1197"/>
                  <a:gd name="T3" fmla="*/ 1555078125 h 3982"/>
                  <a:gd name="T4" fmla="*/ 105078125 w 1197"/>
                  <a:gd name="T5" fmla="*/ 1488671875 h 3982"/>
                  <a:gd name="T6" fmla="*/ 191015625 w 1197"/>
                  <a:gd name="T7" fmla="*/ 1412109375 h 3982"/>
                  <a:gd name="T8" fmla="*/ 267187500 w 1197"/>
                  <a:gd name="T9" fmla="*/ 1335937500 h 3982"/>
                  <a:gd name="T10" fmla="*/ 333984375 w 1197"/>
                  <a:gd name="T11" fmla="*/ 1240625000 h 3982"/>
                  <a:gd name="T12" fmla="*/ 391406250 w 1197"/>
                  <a:gd name="T13" fmla="*/ 1135546875 h 3982"/>
                  <a:gd name="T14" fmla="*/ 429296875 w 1197"/>
                  <a:gd name="T15" fmla="*/ 1021093750 h 3982"/>
                  <a:gd name="T16" fmla="*/ 458203125 w 1197"/>
                  <a:gd name="T17" fmla="*/ 896875000 h 3982"/>
                  <a:gd name="T18" fmla="*/ 467578125 w 1197"/>
                  <a:gd name="T19" fmla="*/ 773046875 h 3982"/>
                  <a:gd name="T20" fmla="*/ 458203125 w 1197"/>
                  <a:gd name="T21" fmla="*/ 648828125 h 3982"/>
                  <a:gd name="T22" fmla="*/ 429296875 w 1197"/>
                  <a:gd name="T23" fmla="*/ 534375000 h 3982"/>
                  <a:gd name="T24" fmla="*/ 391406250 w 1197"/>
                  <a:gd name="T25" fmla="*/ 419921875 h 3982"/>
                  <a:gd name="T26" fmla="*/ 333984375 w 1197"/>
                  <a:gd name="T27" fmla="*/ 314843750 h 3982"/>
                  <a:gd name="T28" fmla="*/ 267187500 w 1197"/>
                  <a:gd name="T29" fmla="*/ 219531250 h 3982"/>
                  <a:gd name="T30" fmla="*/ 191015625 w 1197"/>
                  <a:gd name="T31" fmla="*/ 133593750 h 3982"/>
                  <a:gd name="T32" fmla="*/ 105078125 w 1197"/>
                  <a:gd name="T33" fmla="*/ 66796875 h 3982"/>
                  <a:gd name="T34" fmla="*/ 0 w 1197"/>
                  <a:gd name="T35" fmla="*/ 390625 h 39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7"/>
                  <a:gd name="T55" fmla="*/ 0 h 3982"/>
                  <a:gd name="T56" fmla="*/ 1197 w 1197"/>
                  <a:gd name="T57" fmla="*/ 3982 h 39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29" name="Shape 448">
                <a:extLst>
                  <a:ext uri="{FF2B5EF4-FFF2-40B4-BE49-F238E27FC236}">
                    <a16:creationId xmlns:a16="http://schemas.microsoft.com/office/drawing/2014/main" id="{A08416BB-8F63-4549-AF85-2DE4D163BBF5}"/>
                  </a:ext>
                </a:extLst>
              </p:cNvPr>
              <p:cNvSpPr>
                <a:spLocks noChangeArrowheads="1"/>
              </p:cNvSpPr>
              <p:nvPr/>
            </p:nvSpPr>
            <p:spPr bwMode="auto">
              <a:xfrm>
                <a:off x="6625350" y="1729750"/>
                <a:ext cx="97700" cy="147175"/>
              </a:xfrm>
              <a:custGeom>
                <a:avLst/>
                <a:gdLst>
                  <a:gd name="T0" fmla="*/ 1526562500 w 3908"/>
                  <a:gd name="T1" fmla="*/ 390625 h 5887"/>
                  <a:gd name="T2" fmla="*/ 1058984375 w 3908"/>
                  <a:gd name="T3" fmla="*/ 9765625 h 5887"/>
                  <a:gd name="T4" fmla="*/ 687109375 w 3908"/>
                  <a:gd name="T5" fmla="*/ 9765625 h 5887"/>
                  <a:gd name="T6" fmla="*/ 620312500 w 3908"/>
                  <a:gd name="T7" fmla="*/ 19140625 h 5887"/>
                  <a:gd name="T8" fmla="*/ 553515625 w 3908"/>
                  <a:gd name="T9" fmla="*/ 28906250 h 5887"/>
                  <a:gd name="T10" fmla="*/ 486718750 w 3908"/>
                  <a:gd name="T11" fmla="*/ 48046875 h 5887"/>
                  <a:gd name="T12" fmla="*/ 429296875 w 3908"/>
                  <a:gd name="T13" fmla="*/ 67187500 h 5887"/>
                  <a:gd name="T14" fmla="*/ 372265625 w 3908"/>
                  <a:gd name="T15" fmla="*/ 95703125 h 5887"/>
                  <a:gd name="T16" fmla="*/ 314843750 w 3908"/>
                  <a:gd name="T17" fmla="*/ 133984375 h 5887"/>
                  <a:gd name="T18" fmla="*/ 257812500 w 3908"/>
                  <a:gd name="T19" fmla="*/ 171875000 h 5887"/>
                  <a:gd name="T20" fmla="*/ 209765625 w 3908"/>
                  <a:gd name="T21" fmla="*/ 219531250 h 5887"/>
                  <a:gd name="T22" fmla="*/ 162109375 w 3908"/>
                  <a:gd name="T23" fmla="*/ 267187500 h 5887"/>
                  <a:gd name="T24" fmla="*/ 124218750 w 3908"/>
                  <a:gd name="T25" fmla="*/ 324609375 h 5887"/>
                  <a:gd name="T26" fmla="*/ 85937500 w 3908"/>
                  <a:gd name="T27" fmla="*/ 382031250 h 5887"/>
                  <a:gd name="T28" fmla="*/ 57421875 w 3908"/>
                  <a:gd name="T29" fmla="*/ 439062500 h 5887"/>
                  <a:gd name="T30" fmla="*/ 28515625 w 3908"/>
                  <a:gd name="T31" fmla="*/ 505859375 h 5887"/>
                  <a:gd name="T32" fmla="*/ 19140625 w 3908"/>
                  <a:gd name="T33" fmla="*/ 563281250 h 5887"/>
                  <a:gd name="T34" fmla="*/ 0 w 3908"/>
                  <a:gd name="T35" fmla="*/ 630078125 h 5887"/>
                  <a:gd name="T36" fmla="*/ 0 w 3908"/>
                  <a:gd name="T37" fmla="*/ 696484375 h 5887"/>
                  <a:gd name="T38" fmla="*/ 0 w 3908"/>
                  <a:gd name="T39" fmla="*/ 1612500000 h 5887"/>
                  <a:gd name="T40" fmla="*/ 0 w 3908"/>
                  <a:gd name="T41" fmla="*/ 1679296875 h 5887"/>
                  <a:gd name="T42" fmla="*/ 19140625 w 3908"/>
                  <a:gd name="T43" fmla="*/ 1736718750 h 5887"/>
                  <a:gd name="T44" fmla="*/ 28515625 w 3908"/>
                  <a:gd name="T45" fmla="*/ 1803515625 h 5887"/>
                  <a:gd name="T46" fmla="*/ 57421875 w 3908"/>
                  <a:gd name="T47" fmla="*/ 1860546875 h 5887"/>
                  <a:gd name="T48" fmla="*/ 85937500 w 3908"/>
                  <a:gd name="T49" fmla="*/ 1927343750 h 5887"/>
                  <a:gd name="T50" fmla="*/ 124218750 w 3908"/>
                  <a:gd name="T51" fmla="*/ 1984765625 h 5887"/>
                  <a:gd name="T52" fmla="*/ 162109375 w 3908"/>
                  <a:gd name="T53" fmla="*/ 2032421875 h 5887"/>
                  <a:gd name="T54" fmla="*/ 209765625 w 3908"/>
                  <a:gd name="T55" fmla="*/ 2080078125 h 5887"/>
                  <a:gd name="T56" fmla="*/ 257812500 w 3908"/>
                  <a:gd name="T57" fmla="*/ 2127734375 h 5887"/>
                  <a:gd name="T58" fmla="*/ 314843750 w 3908"/>
                  <a:gd name="T59" fmla="*/ 2147483646 h 5887"/>
                  <a:gd name="T60" fmla="*/ 372265625 w 3908"/>
                  <a:gd name="T61" fmla="*/ 2147483646 h 5887"/>
                  <a:gd name="T62" fmla="*/ 429296875 w 3908"/>
                  <a:gd name="T63" fmla="*/ 2147483646 h 5887"/>
                  <a:gd name="T64" fmla="*/ 486718750 w 3908"/>
                  <a:gd name="T65" fmla="*/ 2147483646 h 5887"/>
                  <a:gd name="T66" fmla="*/ 553515625 w 3908"/>
                  <a:gd name="T67" fmla="*/ 2147483646 h 5887"/>
                  <a:gd name="T68" fmla="*/ 620312500 w 3908"/>
                  <a:gd name="T69" fmla="*/ 2147483646 h 5887"/>
                  <a:gd name="T70" fmla="*/ 687109375 w 3908"/>
                  <a:gd name="T71" fmla="*/ 2147483646 h 5887"/>
                  <a:gd name="T72" fmla="*/ 1058984375 w 3908"/>
                  <a:gd name="T73" fmla="*/ 2147483646 h 5887"/>
                  <a:gd name="T74" fmla="*/ 1526562500 w 3908"/>
                  <a:gd name="T75" fmla="*/ 2147483646 h 5887"/>
                  <a:gd name="T76" fmla="*/ 1526562500 w 3908"/>
                  <a:gd name="T77" fmla="*/ 390625 h 58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08"/>
                  <a:gd name="T118" fmla="*/ 0 h 5887"/>
                  <a:gd name="T119" fmla="*/ 3908 w 3908"/>
                  <a:gd name="T120" fmla="*/ 5887 h 58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0" name="Shape 449">
                <a:extLst>
                  <a:ext uri="{FF2B5EF4-FFF2-40B4-BE49-F238E27FC236}">
                    <a16:creationId xmlns:a16="http://schemas.microsoft.com/office/drawing/2014/main" id="{F74829F3-4055-41BB-9931-61EDAC1EA0C2}"/>
                  </a:ext>
                </a:extLst>
              </p:cNvPr>
              <p:cNvSpPr>
                <a:spLocks noChangeArrowheads="1"/>
              </p:cNvSpPr>
              <p:nvPr/>
            </p:nvSpPr>
            <p:spPr bwMode="auto">
              <a:xfrm>
                <a:off x="6736627" y="1633547"/>
                <a:ext cx="279650" cy="330325"/>
              </a:xfrm>
              <a:custGeom>
                <a:avLst/>
                <a:gdLst>
                  <a:gd name="T0" fmla="*/ 2147483646 w 11186"/>
                  <a:gd name="T1" fmla="*/ 0 h 13213"/>
                  <a:gd name="T2" fmla="*/ 2147483646 w 11186"/>
                  <a:gd name="T3" fmla="*/ 133593750 h 13213"/>
                  <a:gd name="T4" fmla="*/ 2147483646 w 11186"/>
                  <a:gd name="T5" fmla="*/ 248046875 h 13213"/>
                  <a:gd name="T6" fmla="*/ 2147483646 w 11186"/>
                  <a:gd name="T7" fmla="*/ 353125000 h 13213"/>
                  <a:gd name="T8" fmla="*/ 2147483646 w 11186"/>
                  <a:gd name="T9" fmla="*/ 457812500 h 13213"/>
                  <a:gd name="T10" fmla="*/ 2147483646 w 11186"/>
                  <a:gd name="T11" fmla="*/ 553515625 h 13213"/>
                  <a:gd name="T12" fmla="*/ 2147483646 w 11186"/>
                  <a:gd name="T13" fmla="*/ 648828125 h 13213"/>
                  <a:gd name="T14" fmla="*/ 2147483646 w 11186"/>
                  <a:gd name="T15" fmla="*/ 801562500 h 13213"/>
                  <a:gd name="T16" fmla="*/ 2147483646 w 11186"/>
                  <a:gd name="T17" fmla="*/ 944531250 h 13213"/>
                  <a:gd name="T18" fmla="*/ 2147483646 w 11186"/>
                  <a:gd name="T19" fmla="*/ 1049609375 h 13213"/>
                  <a:gd name="T20" fmla="*/ 2137109375 w 11186"/>
                  <a:gd name="T21" fmla="*/ 1144921875 h 13213"/>
                  <a:gd name="T22" fmla="*/ 1860546875 w 11186"/>
                  <a:gd name="T23" fmla="*/ 1221093750 h 13213"/>
                  <a:gd name="T24" fmla="*/ 1650390625 w 11186"/>
                  <a:gd name="T25" fmla="*/ 1268750000 h 13213"/>
                  <a:gd name="T26" fmla="*/ 1431250000 w 11186"/>
                  <a:gd name="T27" fmla="*/ 1307031250 h 13213"/>
                  <a:gd name="T28" fmla="*/ 1201953125 w 11186"/>
                  <a:gd name="T29" fmla="*/ 1335546875 h 13213"/>
                  <a:gd name="T30" fmla="*/ 963671875 w 11186"/>
                  <a:gd name="T31" fmla="*/ 1364453125 h 13213"/>
                  <a:gd name="T32" fmla="*/ 476953125 w 11186"/>
                  <a:gd name="T33" fmla="*/ 1402343750 h 13213"/>
                  <a:gd name="T34" fmla="*/ 0 w 11186"/>
                  <a:gd name="T35" fmla="*/ 1431250000 h 13213"/>
                  <a:gd name="T36" fmla="*/ 0 w 11186"/>
                  <a:gd name="T37" fmla="*/ 2147483646 h 13213"/>
                  <a:gd name="T38" fmla="*/ 476953125 w 11186"/>
                  <a:gd name="T39" fmla="*/ 2147483646 h 13213"/>
                  <a:gd name="T40" fmla="*/ 963671875 w 11186"/>
                  <a:gd name="T41" fmla="*/ 2147483646 h 13213"/>
                  <a:gd name="T42" fmla="*/ 1201953125 w 11186"/>
                  <a:gd name="T43" fmla="*/ 2147483646 h 13213"/>
                  <a:gd name="T44" fmla="*/ 1431250000 w 11186"/>
                  <a:gd name="T45" fmla="*/ 2147483646 h 13213"/>
                  <a:gd name="T46" fmla="*/ 1650390625 w 11186"/>
                  <a:gd name="T47" fmla="*/ 2147483646 h 13213"/>
                  <a:gd name="T48" fmla="*/ 1860546875 w 11186"/>
                  <a:gd name="T49" fmla="*/ 2147483646 h 13213"/>
                  <a:gd name="T50" fmla="*/ 2137109375 w 11186"/>
                  <a:gd name="T51" fmla="*/ 2147483646 h 13213"/>
                  <a:gd name="T52" fmla="*/ 2147483646 w 11186"/>
                  <a:gd name="T53" fmla="*/ 2147483646 h 13213"/>
                  <a:gd name="T54" fmla="*/ 2147483646 w 11186"/>
                  <a:gd name="T55" fmla="*/ 2147483646 h 13213"/>
                  <a:gd name="T56" fmla="*/ 2147483646 w 11186"/>
                  <a:gd name="T57" fmla="*/ 2147483646 h 13213"/>
                  <a:gd name="T58" fmla="*/ 2147483646 w 11186"/>
                  <a:gd name="T59" fmla="*/ 2147483646 h 13213"/>
                  <a:gd name="T60" fmla="*/ 2147483646 w 11186"/>
                  <a:gd name="T61" fmla="*/ 2147483646 h 13213"/>
                  <a:gd name="T62" fmla="*/ 2147483646 w 11186"/>
                  <a:gd name="T63" fmla="*/ 2147483646 h 13213"/>
                  <a:gd name="T64" fmla="*/ 2147483646 w 11186"/>
                  <a:gd name="T65" fmla="*/ 2147483646 h 13213"/>
                  <a:gd name="T66" fmla="*/ 2147483646 w 11186"/>
                  <a:gd name="T67" fmla="*/ 2147483646 h 13213"/>
                  <a:gd name="T68" fmla="*/ 2147483646 w 11186"/>
                  <a:gd name="T69" fmla="*/ 2147483646 h 13213"/>
                  <a:gd name="T70" fmla="*/ 2147483646 w 11186"/>
                  <a:gd name="T71" fmla="*/ 2147483646 h 13213"/>
                  <a:gd name="T72" fmla="*/ 2147483646 w 11186"/>
                  <a:gd name="T73" fmla="*/ 0 h 13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86"/>
                  <a:gd name="T112" fmla="*/ 0 h 13213"/>
                  <a:gd name="T113" fmla="*/ 11186 w 11186"/>
                  <a:gd name="T114" fmla="*/ 13213 h 132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31" name="Shape 450">
                <a:extLst>
                  <a:ext uri="{FF2B5EF4-FFF2-40B4-BE49-F238E27FC236}">
                    <a16:creationId xmlns:a16="http://schemas.microsoft.com/office/drawing/2014/main" id="{8902AEF3-E72A-4767-A312-782C1D8AD9F6}"/>
                  </a:ext>
                </a:extLst>
              </p:cNvPr>
              <p:cNvSpPr>
                <a:spLocks noChangeArrowheads="1"/>
              </p:cNvSpPr>
              <p:nvPr/>
            </p:nvSpPr>
            <p:spPr bwMode="auto">
              <a:xfrm>
                <a:off x="7029550" y="1613750"/>
                <a:ext cx="34200" cy="379800"/>
              </a:xfrm>
              <a:custGeom>
                <a:avLst/>
                <a:gdLst>
                  <a:gd name="T0" fmla="*/ 267187500 w 1368"/>
                  <a:gd name="T1" fmla="*/ 0 h 15192"/>
                  <a:gd name="T2" fmla="*/ 219531250 w 1368"/>
                  <a:gd name="T3" fmla="*/ 9765625 h 15192"/>
                  <a:gd name="T4" fmla="*/ 181250000 w 1368"/>
                  <a:gd name="T5" fmla="*/ 38281250 h 15192"/>
                  <a:gd name="T6" fmla="*/ 142968750 w 1368"/>
                  <a:gd name="T7" fmla="*/ 66796875 h 15192"/>
                  <a:gd name="T8" fmla="*/ 0 w 1368"/>
                  <a:gd name="T9" fmla="*/ 200390625 h 15192"/>
                  <a:gd name="T10" fmla="*/ 0 w 1368"/>
                  <a:gd name="T11" fmla="*/ 2147483646 h 15192"/>
                  <a:gd name="T12" fmla="*/ 142968750 w 1368"/>
                  <a:gd name="T13" fmla="*/ 2147483646 h 15192"/>
                  <a:gd name="T14" fmla="*/ 181250000 w 1368"/>
                  <a:gd name="T15" fmla="*/ 2147483646 h 15192"/>
                  <a:gd name="T16" fmla="*/ 219531250 w 1368"/>
                  <a:gd name="T17" fmla="*/ 2147483646 h 15192"/>
                  <a:gd name="T18" fmla="*/ 267187500 w 1368"/>
                  <a:gd name="T19" fmla="*/ 2147483646 h 15192"/>
                  <a:gd name="T20" fmla="*/ 353125000 w 1368"/>
                  <a:gd name="T21" fmla="*/ 2147483646 h 15192"/>
                  <a:gd name="T22" fmla="*/ 391015625 w 1368"/>
                  <a:gd name="T23" fmla="*/ 2147483646 h 15192"/>
                  <a:gd name="T24" fmla="*/ 448437500 w 1368"/>
                  <a:gd name="T25" fmla="*/ 2147483646 h 15192"/>
                  <a:gd name="T26" fmla="*/ 496093750 w 1368"/>
                  <a:gd name="T27" fmla="*/ 2147483646 h 15192"/>
                  <a:gd name="T28" fmla="*/ 524609375 w 1368"/>
                  <a:gd name="T29" fmla="*/ 2147483646 h 15192"/>
                  <a:gd name="T30" fmla="*/ 534375000 w 1368"/>
                  <a:gd name="T31" fmla="*/ 2147483646 h 15192"/>
                  <a:gd name="T32" fmla="*/ 534375000 w 1368"/>
                  <a:gd name="T33" fmla="*/ 228906250 h 15192"/>
                  <a:gd name="T34" fmla="*/ 524609375 w 1368"/>
                  <a:gd name="T35" fmla="*/ 162109375 h 15192"/>
                  <a:gd name="T36" fmla="*/ 496093750 w 1368"/>
                  <a:gd name="T37" fmla="*/ 95312500 h 15192"/>
                  <a:gd name="T38" fmla="*/ 448437500 w 1368"/>
                  <a:gd name="T39" fmla="*/ 47656250 h 15192"/>
                  <a:gd name="T40" fmla="*/ 391015625 w 1368"/>
                  <a:gd name="T41" fmla="*/ 9765625 h 15192"/>
                  <a:gd name="T42" fmla="*/ 353125000 w 1368"/>
                  <a:gd name="T43" fmla="*/ 0 h 15192"/>
                  <a:gd name="T44" fmla="*/ 267187500 w 1368"/>
                  <a:gd name="T45" fmla="*/ 0 h 15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68"/>
                  <a:gd name="T70" fmla="*/ 0 h 15192"/>
                  <a:gd name="T71" fmla="*/ 1368 w 1368"/>
                  <a:gd name="T72" fmla="*/ 15192 h 15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lnTo>
                      <a:pt x="68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18" name="Shape 486">
              <a:extLst>
                <a:ext uri="{FF2B5EF4-FFF2-40B4-BE49-F238E27FC236}">
                  <a16:creationId xmlns:a16="http://schemas.microsoft.com/office/drawing/2014/main" id="{D4BC6334-A573-4E07-A0F8-95BC5A75134E}"/>
                </a:ext>
              </a:extLst>
            </p:cNvPr>
            <p:cNvGrpSpPr>
              <a:grpSpLocks/>
            </p:cNvGrpSpPr>
            <p:nvPr/>
          </p:nvGrpSpPr>
          <p:grpSpPr bwMode="auto">
            <a:xfrm>
              <a:off x="3646632" y="5364147"/>
              <a:ext cx="523585" cy="353638"/>
              <a:chOff x="3241525" y="3063649"/>
              <a:chExt cx="494600" cy="312625"/>
            </a:xfrm>
            <a:solidFill>
              <a:schemeClr val="bg1"/>
            </a:solidFill>
          </p:grpSpPr>
          <p:sp>
            <p:nvSpPr>
              <p:cNvPr id="25" name="Shape 487">
                <a:extLst>
                  <a:ext uri="{FF2B5EF4-FFF2-40B4-BE49-F238E27FC236}">
                    <a16:creationId xmlns:a16="http://schemas.microsoft.com/office/drawing/2014/main" id="{6D4AC806-7CF1-4AEE-BEE6-B78F587C43B2}"/>
                  </a:ext>
                </a:extLst>
              </p:cNvPr>
              <p:cNvSpPr>
                <a:spLocks noChangeArrowheads="1"/>
              </p:cNvSpPr>
              <p:nvPr/>
            </p:nvSpPr>
            <p:spPr bwMode="auto">
              <a:xfrm>
                <a:off x="3241525" y="3063649"/>
                <a:ext cx="494600" cy="312625"/>
              </a:xfrm>
              <a:custGeom>
                <a:avLst/>
                <a:gdLst>
                  <a:gd name="T0" fmla="*/ 2147483646 w 19784"/>
                  <a:gd name="T1" fmla="*/ 410156250 h 12505"/>
                  <a:gd name="T2" fmla="*/ 2147483646 w 19784"/>
                  <a:gd name="T3" fmla="*/ 524609375 h 12505"/>
                  <a:gd name="T4" fmla="*/ 2147483646 w 19784"/>
                  <a:gd name="T5" fmla="*/ 715625000 h 12505"/>
                  <a:gd name="T6" fmla="*/ 2147483646 w 19784"/>
                  <a:gd name="T7" fmla="*/ 1039843750 h 12505"/>
                  <a:gd name="T8" fmla="*/ 2147483646 w 19784"/>
                  <a:gd name="T9" fmla="*/ 1564453125 h 12505"/>
                  <a:gd name="T10" fmla="*/ 2147483646 w 19784"/>
                  <a:gd name="T11" fmla="*/ 2022656250 h 12505"/>
                  <a:gd name="T12" fmla="*/ 2147483646 w 19784"/>
                  <a:gd name="T13" fmla="*/ 2147483646 h 12505"/>
                  <a:gd name="T14" fmla="*/ 2147483646 w 19784"/>
                  <a:gd name="T15" fmla="*/ 2147483646 h 12505"/>
                  <a:gd name="T16" fmla="*/ 2147483646 w 19784"/>
                  <a:gd name="T17" fmla="*/ 2147483646 h 12505"/>
                  <a:gd name="T18" fmla="*/ 2147483646 w 19784"/>
                  <a:gd name="T19" fmla="*/ 2147483646 h 12505"/>
                  <a:gd name="T20" fmla="*/ 2147483646 w 19784"/>
                  <a:gd name="T21" fmla="*/ 2147483646 h 12505"/>
                  <a:gd name="T22" fmla="*/ 2147483646 w 19784"/>
                  <a:gd name="T23" fmla="*/ 2147483646 h 12505"/>
                  <a:gd name="T24" fmla="*/ 2147483646 w 19784"/>
                  <a:gd name="T25" fmla="*/ 2147483646 h 12505"/>
                  <a:gd name="T26" fmla="*/ 2147483646 w 19784"/>
                  <a:gd name="T27" fmla="*/ 2147483646 h 12505"/>
                  <a:gd name="T28" fmla="*/ 2147483646 w 19784"/>
                  <a:gd name="T29" fmla="*/ 2147483646 h 12505"/>
                  <a:gd name="T30" fmla="*/ 2147483646 w 19784"/>
                  <a:gd name="T31" fmla="*/ 2147483646 h 12505"/>
                  <a:gd name="T32" fmla="*/ 1870312500 w 19784"/>
                  <a:gd name="T33" fmla="*/ 2147483646 h 12505"/>
                  <a:gd name="T34" fmla="*/ 1221484375 w 19784"/>
                  <a:gd name="T35" fmla="*/ 2147483646 h 12505"/>
                  <a:gd name="T36" fmla="*/ 630078125 w 19784"/>
                  <a:gd name="T37" fmla="*/ 2147483646 h 12505"/>
                  <a:gd name="T38" fmla="*/ 887500000 w 19784"/>
                  <a:gd name="T39" fmla="*/ 1965234375 h 12505"/>
                  <a:gd name="T40" fmla="*/ 1421875000 w 19784"/>
                  <a:gd name="T41" fmla="*/ 1450000000 h 12505"/>
                  <a:gd name="T42" fmla="*/ 2118359375 w 19784"/>
                  <a:gd name="T43" fmla="*/ 935156250 h 12505"/>
                  <a:gd name="T44" fmla="*/ 2147483646 w 19784"/>
                  <a:gd name="T45" fmla="*/ 648828125 h 12505"/>
                  <a:gd name="T46" fmla="*/ 2147483646 w 19784"/>
                  <a:gd name="T47" fmla="*/ 496093750 h 12505"/>
                  <a:gd name="T48" fmla="*/ 2147483646 w 19784"/>
                  <a:gd name="T49" fmla="*/ 400781250 h 12505"/>
                  <a:gd name="T50" fmla="*/ 2147483646 w 19784"/>
                  <a:gd name="T51" fmla="*/ 0 h 12505"/>
                  <a:gd name="T52" fmla="*/ 2147483646 w 19784"/>
                  <a:gd name="T53" fmla="*/ 57421875 h 12505"/>
                  <a:gd name="T54" fmla="*/ 2147483646 w 19784"/>
                  <a:gd name="T55" fmla="*/ 200390625 h 12505"/>
                  <a:gd name="T56" fmla="*/ 2147483646 w 19784"/>
                  <a:gd name="T57" fmla="*/ 419921875 h 12505"/>
                  <a:gd name="T58" fmla="*/ 1793750000 w 19784"/>
                  <a:gd name="T59" fmla="*/ 696484375 h 12505"/>
                  <a:gd name="T60" fmla="*/ 1001953125 w 19784"/>
                  <a:gd name="T61" fmla="*/ 1316406250 h 12505"/>
                  <a:gd name="T62" fmla="*/ 448828125 w 19784"/>
                  <a:gd name="T63" fmla="*/ 1889062500 h 12505"/>
                  <a:gd name="T64" fmla="*/ 390625 w 19784"/>
                  <a:gd name="T65" fmla="*/ 2147483646 h 12505"/>
                  <a:gd name="T66" fmla="*/ 448828125 w 19784"/>
                  <a:gd name="T67" fmla="*/ 2147483646 h 12505"/>
                  <a:gd name="T68" fmla="*/ 1001953125 w 19784"/>
                  <a:gd name="T69" fmla="*/ 2147483646 h 12505"/>
                  <a:gd name="T70" fmla="*/ 1793750000 w 19784"/>
                  <a:gd name="T71" fmla="*/ 2147483646 h 12505"/>
                  <a:gd name="T72" fmla="*/ 2147483646 w 19784"/>
                  <a:gd name="T73" fmla="*/ 2147483646 h 12505"/>
                  <a:gd name="T74" fmla="*/ 2147483646 w 19784"/>
                  <a:gd name="T75" fmla="*/ 2147483646 h 12505"/>
                  <a:gd name="T76" fmla="*/ 2147483646 w 19784"/>
                  <a:gd name="T77" fmla="*/ 2147483646 h 12505"/>
                  <a:gd name="T78" fmla="*/ 2147483646 w 19784"/>
                  <a:gd name="T79" fmla="*/ 2147483646 h 12505"/>
                  <a:gd name="T80" fmla="*/ 2147483646 w 19784"/>
                  <a:gd name="T81" fmla="*/ 2147483646 h 12505"/>
                  <a:gd name="T82" fmla="*/ 2147483646 w 19784"/>
                  <a:gd name="T83" fmla="*/ 2147483646 h 12505"/>
                  <a:gd name="T84" fmla="*/ 2147483646 w 19784"/>
                  <a:gd name="T85" fmla="*/ 2147483646 h 12505"/>
                  <a:gd name="T86" fmla="*/ 2147483646 w 19784"/>
                  <a:gd name="T87" fmla="*/ 2147483646 h 12505"/>
                  <a:gd name="T88" fmla="*/ 2147483646 w 19784"/>
                  <a:gd name="T89" fmla="*/ 2147483646 h 12505"/>
                  <a:gd name="T90" fmla="*/ 2147483646 w 19784"/>
                  <a:gd name="T91" fmla="*/ 2147483646 h 12505"/>
                  <a:gd name="T92" fmla="*/ 2147483646 w 19784"/>
                  <a:gd name="T93" fmla="*/ 2147483646 h 12505"/>
                  <a:gd name="T94" fmla="*/ 2147483646 w 19784"/>
                  <a:gd name="T95" fmla="*/ 1889062500 h 12505"/>
                  <a:gd name="T96" fmla="*/ 2147483646 w 19784"/>
                  <a:gd name="T97" fmla="*/ 1316406250 h 12505"/>
                  <a:gd name="T98" fmla="*/ 2147483646 w 19784"/>
                  <a:gd name="T99" fmla="*/ 696484375 h 12505"/>
                  <a:gd name="T100" fmla="*/ 2147483646 w 19784"/>
                  <a:gd name="T101" fmla="*/ 419921875 h 12505"/>
                  <a:gd name="T102" fmla="*/ 2147483646 w 19784"/>
                  <a:gd name="T103" fmla="*/ 200390625 h 12505"/>
                  <a:gd name="T104" fmla="*/ 2147483646 w 19784"/>
                  <a:gd name="T105" fmla="*/ 57421875 h 12505"/>
                  <a:gd name="T106" fmla="*/ 2147483646 w 19784"/>
                  <a:gd name="T107" fmla="*/ 0 h 125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84"/>
                  <a:gd name="T163" fmla="*/ 0 h 12505"/>
                  <a:gd name="T164" fmla="*/ 19784 w 19784"/>
                  <a:gd name="T165" fmla="*/ 12505 h 125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lnTo>
                      <a:pt x="9892"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sp>
            <p:nvSpPr>
              <p:cNvPr id="26" name="Shape 488">
                <a:extLst>
                  <a:ext uri="{FF2B5EF4-FFF2-40B4-BE49-F238E27FC236}">
                    <a16:creationId xmlns:a16="http://schemas.microsoft.com/office/drawing/2014/main" id="{D4737CE8-0A56-4E20-9A90-6EC379E6130D}"/>
                  </a:ext>
                </a:extLst>
              </p:cNvPr>
              <p:cNvSpPr>
                <a:spLocks noChangeArrowheads="1"/>
              </p:cNvSpPr>
              <p:nvPr/>
            </p:nvSpPr>
            <p:spPr bwMode="auto">
              <a:xfrm>
                <a:off x="3384400" y="3103779"/>
                <a:ext cx="208850" cy="208825"/>
              </a:xfrm>
              <a:custGeom>
                <a:avLst/>
                <a:gdLst>
                  <a:gd name="T0" fmla="*/ 1469531250 w 8354"/>
                  <a:gd name="T1" fmla="*/ 9375000 h 8353"/>
                  <a:gd name="T2" fmla="*/ 1144921875 w 8354"/>
                  <a:gd name="T3" fmla="*/ 76171875 h 8353"/>
                  <a:gd name="T4" fmla="*/ 849218750 w 8354"/>
                  <a:gd name="T5" fmla="*/ 200390625 h 8353"/>
                  <a:gd name="T6" fmla="*/ 591796875 w 8354"/>
                  <a:gd name="T7" fmla="*/ 372265625 h 8353"/>
                  <a:gd name="T8" fmla="*/ 372265625 w 8354"/>
                  <a:gd name="T9" fmla="*/ 591406250 h 8353"/>
                  <a:gd name="T10" fmla="*/ 200781250 w 8354"/>
                  <a:gd name="T11" fmla="*/ 849218750 h 8353"/>
                  <a:gd name="T12" fmla="*/ 76562500 w 8354"/>
                  <a:gd name="T13" fmla="*/ 1144921875 h 8353"/>
                  <a:gd name="T14" fmla="*/ 9765625 w 8354"/>
                  <a:gd name="T15" fmla="*/ 1469140625 h 8353"/>
                  <a:gd name="T16" fmla="*/ 9765625 w 8354"/>
                  <a:gd name="T17" fmla="*/ 1793750000 h 8353"/>
                  <a:gd name="T18" fmla="*/ 76562500 w 8354"/>
                  <a:gd name="T19" fmla="*/ 2117968750 h 8353"/>
                  <a:gd name="T20" fmla="*/ 200781250 w 8354"/>
                  <a:gd name="T21" fmla="*/ 2147483646 h 8353"/>
                  <a:gd name="T22" fmla="*/ 372265625 w 8354"/>
                  <a:gd name="T23" fmla="*/ 2147483646 h 8353"/>
                  <a:gd name="T24" fmla="*/ 591796875 w 8354"/>
                  <a:gd name="T25" fmla="*/ 2147483646 h 8353"/>
                  <a:gd name="T26" fmla="*/ 849218750 w 8354"/>
                  <a:gd name="T27" fmla="*/ 2147483646 h 8353"/>
                  <a:gd name="T28" fmla="*/ 1144921875 w 8354"/>
                  <a:gd name="T29" fmla="*/ 2147483646 h 8353"/>
                  <a:gd name="T30" fmla="*/ 1469531250 w 8354"/>
                  <a:gd name="T31" fmla="*/ 2147483646 h 8353"/>
                  <a:gd name="T32" fmla="*/ 1793750000 w 8354"/>
                  <a:gd name="T33" fmla="*/ 2147483646 h 8353"/>
                  <a:gd name="T34" fmla="*/ 2118359375 w 8354"/>
                  <a:gd name="T35" fmla="*/ 2147483646 h 8353"/>
                  <a:gd name="T36" fmla="*/ 2147483646 w 8354"/>
                  <a:gd name="T37" fmla="*/ 2147483646 h 8353"/>
                  <a:gd name="T38" fmla="*/ 2147483646 w 8354"/>
                  <a:gd name="T39" fmla="*/ 2147483646 h 8353"/>
                  <a:gd name="T40" fmla="*/ 2147483646 w 8354"/>
                  <a:gd name="T41" fmla="*/ 2147483646 h 8353"/>
                  <a:gd name="T42" fmla="*/ 2147483646 w 8354"/>
                  <a:gd name="T43" fmla="*/ 2147483646 h 8353"/>
                  <a:gd name="T44" fmla="*/ 2147483646 w 8354"/>
                  <a:gd name="T45" fmla="*/ 2117968750 h 8353"/>
                  <a:gd name="T46" fmla="*/ 2147483646 w 8354"/>
                  <a:gd name="T47" fmla="*/ 1793750000 h 8353"/>
                  <a:gd name="T48" fmla="*/ 2147483646 w 8354"/>
                  <a:gd name="T49" fmla="*/ 1459765625 h 8353"/>
                  <a:gd name="T50" fmla="*/ 2147483646 w 8354"/>
                  <a:gd name="T51" fmla="*/ 1373828125 h 8353"/>
                  <a:gd name="T52" fmla="*/ 2147483646 w 8354"/>
                  <a:gd name="T53" fmla="*/ 1507421875 h 8353"/>
                  <a:gd name="T54" fmla="*/ 2147483646 w 8354"/>
                  <a:gd name="T55" fmla="*/ 1612500000 h 8353"/>
                  <a:gd name="T56" fmla="*/ 2147483646 w 8354"/>
                  <a:gd name="T57" fmla="*/ 1660156250 h 8353"/>
                  <a:gd name="T58" fmla="*/ 2147483646 w 8354"/>
                  <a:gd name="T59" fmla="*/ 1669531250 h 8353"/>
                  <a:gd name="T60" fmla="*/ 2147483646 w 8354"/>
                  <a:gd name="T61" fmla="*/ 1641015625 h 8353"/>
                  <a:gd name="T62" fmla="*/ 2147483646 w 8354"/>
                  <a:gd name="T63" fmla="*/ 1593359375 h 8353"/>
                  <a:gd name="T64" fmla="*/ 2147483646 w 8354"/>
                  <a:gd name="T65" fmla="*/ 1516796875 h 8353"/>
                  <a:gd name="T66" fmla="*/ 2108593750 w 8354"/>
                  <a:gd name="T67" fmla="*/ 1431250000 h 8353"/>
                  <a:gd name="T68" fmla="*/ 2032421875 w 8354"/>
                  <a:gd name="T69" fmla="*/ 1326171875 h 8353"/>
                  <a:gd name="T70" fmla="*/ 1984765625 w 8354"/>
                  <a:gd name="T71" fmla="*/ 1201953125 h 8353"/>
                  <a:gd name="T72" fmla="*/ 1955859375 w 8354"/>
                  <a:gd name="T73" fmla="*/ 1068359375 h 8353"/>
                  <a:gd name="T74" fmla="*/ 1955859375 w 8354"/>
                  <a:gd name="T75" fmla="*/ 935156250 h 8353"/>
                  <a:gd name="T76" fmla="*/ 1984765625 w 8354"/>
                  <a:gd name="T77" fmla="*/ 801562500 h 8353"/>
                  <a:gd name="T78" fmla="*/ 2032421875 w 8354"/>
                  <a:gd name="T79" fmla="*/ 687109375 h 8353"/>
                  <a:gd name="T80" fmla="*/ 2108593750 w 8354"/>
                  <a:gd name="T81" fmla="*/ 582031250 h 8353"/>
                  <a:gd name="T82" fmla="*/ 2147483646 w 8354"/>
                  <a:gd name="T83" fmla="*/ 486718750 h 8353"/>
                  <a:gd name="T84" fmla="*/ 2147483646 w 8354"/>
                  <a:gd name="T85" fmla="*/ 419921875 h 8353"/>
                  <a:gd name="T86" fmla="*/ 2147483646 w 8354"/>
                  <a:gd name="T87" fmla="*/ 362500000 h 8353"/>
                  <a:gd name="T88" fmla="*/ 2147483646 w 8354"/>
                  <a:gd name="T89" fmla="*/ 333984375 h 8353"/>
                  <a:gd name="T90" fmla="*/ 2147483646 w 8354"/>
                  <a:gd name="T91" fmla="*/ 257421875 h 8353"/>
                  <a:gd name="T92" fmla="*/ 2147483646 w 8354"/>
                  <a:gd name="T93" fmla="*/ 133593750 h 8353"/>
                  <a:gd name="T94" fmla="*/ 2032421875 w 8354"/>
                  <a:gd name="T95" fmla="*/ 47656250 h 8353"/>
                  <a:gd name="T96" fmla="*/ 1765234375 w 8354"/>
                  <a:gd name="T97" fmla="*/ 9375000 h 83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54"/>
                  <a:gd name="T148" fmla="*/ 0 h 8353"/>
                  <a:gd name="T149" fmla="*/ 8354 w 8354"/>
                  <a:gd name="T150" fmla="*/ 8353 h 83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sp>
          <p:nvSpPr>
            <p:cNvPr id="19" name="Shape 468">
              <a:extLst>
                <a:ext uri="{FF2B5EF4-FFF2-40B4-BE49-F238E27FC236}">
                  <a16:creationId xmlns:a16="http://schemas.microsoft.com/office/drawing/2014/main" id="{8EE37D71-0DE0-463E-B6A4-5727FA53FCB8}"/>
                </a:ext>
              </a:extLst>
            </p:cNvPr>
            <p:cNvSpPr>
              <a:spLocks noChangeArrowheads="1"/>
            </p:cNvSpPr>
            <p:nvPr/>
          </p:nvSpPr>
          <p:spPr bwMode="auto">
            <a:xfrm>
              <a:off x="4960739" y="4209404"/>
              <a:ext cx="369759" cy="450944"/>
            </a:xfrm>
            <a:custGeom>
              <a:avLst/>
              <a:gdLst>
                <a:gd name="T0" fmla="*/ 2147483646 w 15290"/>
                <a:gd name="T1" fmla="*/ 2147483646 h 16120"/>
                <a:gd name="T2" fmla="*/ 2147483646 w 15290"/>
                <a:gd name="T3" fmla="*/ 2147483646 h 16120"/>
                <a:gd name="T4" fmla="*/ 2147483646 w 15290"/>
                <a:gd name="T5" fmla="*/ 2147483646 h 16120"/>
                <a:gd name="T6" fmla="*/ 2147483646 w 15290"/>
                <a:gd name="T7" fmla="*/ 2147483646 h 16120"/>
                <a:gd name="T8" fmla="*/ 2147483646 w 15290"/>
                <a:gd name="T9" fmla="*/ 2147483646 h 16120"/>
                <a:gd name="T10" fmla="*/ 2147483646 w 15290"/>
                <a:gd name="T11" fmla="*/ 2147483646 h 16120"/>
                <a:gd name="T12" fmla="*/ 2147483646 w 15290"/>
                <a:gd name="T13" fmla="*/ 2147483646 h 16120"/>
                <a:gd name="T14" fmla="*/ 2147483646 w 15290"/>
                <a:gd name="T15" fmla="*/ 2147483646 h 16120"/>
                <a:gd name="T16" fmla="*/ 2147483646 w 15290"/>
                <a:gd name="T17" fmla="*/ 2147483646 h 16120"/>
                <a:gd name="T18" fmla="*/ 2147483646 w 15290"/>
                <a:gd name="T19" fmla="*/ 2147483646 h 16120"/>
                <a:gd name="T20" fmla="*/ 2147483646 w 15290"/>
                <a:gd name="T21" fmla="*/ 2147483646 h 16120"/>
                <a:gd name="T22" fmla="*/ 2147483646 w 15290"/>
                <a:gd name="T23" fmla="*/ 2147483646 h 16120"/>
                <a:gd name="T24" fmla="*/ 2147483646 w 15290"/>
                <a:gd name="T25" fmla="*/ 2147483646 h 16120"/>
                <a:gd name="T26" fmla="*/ 2147483646 w 15290"/>
                <a:gd name="T27" fmla="*/ 2147483646 h 16120"/>
                <a:gd name="T28" fmla="*/ 2147483646 w 15290"/>
                <a:gd name="T29" fmla="*/ 2147483646 h 16120"/>
                <a:gd name="T30" fmla="*/ 2147483646 w 15290"/>
                <a:gd name="T31" fmla="*/ 2147483646 h 16120"/>
                <a:gd name="T32" fmla="*/ 2147483646 w 15290"/>
                <a:gd name="T33" fmla="*/ 2147483646 h 16120"/>
                <a:gd name="T34" fmla="*/ 2147483646 w 15290"/>
                <a:gd name="T35" fmla="*/ 2147483646 h 16120"/>
                <a:gd name="T36" fmla="*/ 2147483646 w 15290"/>
                <a:gd name="T37" fmla="*/ 2147483646 h 16120"/>
                <a:gd name="T38" fmla="*/ 2147483646 w 15290"/>
                <a:gd name="T39" fmla="*/ 2147483646 h 16120"/>
                <a:gd name="T40" fmla="*/ 2147483646 w 15290"/>
                <a:gd name="T41" fmla="*/ 2147483646 h 16120"/>
                <a:gd name="T42" fmla="*/ 2147483646 w 15290"/>
                <a:gd name="T43" fmla="*/ 2147483646 h 16120"/>
                <a:gd name="T44" fmla="*/ 2147483646 w 15290"/>
                <a:gd name="T45" fmla="*/ 2147483646 h 16120"/>
                <a:gd name="T46" fmla="*/ 2147483646 w 15290"/>
                <a:gd name="T47" fmla="*/ 2147483646 h 16120"/>
                <a:gd name="T48" fmla="*/ 2147483646 w 15290"/>
                <a:gd name="T49" fmla="*/ 2147483646 h 16120"/>
                <a:gd name="T50" fmla="*/ 2147483646 w 15290"/>
                <a:gd name="T51" fmla="*/ 2147483646 h 16120"/>
                <a:gd name="T52" fmla="*/ 2147483646 w 15290"/>
                <a:gd name="T53" fmla="*/ 2147483646 h 16120"/>
                <a:gd name="T54" fmla="*/ 2147483646 w 15290"/>
                <a:gd name="T55" fmla="*/ 2147483646 h 16120"/>
                <a:gd name="T56" fmla="*/ 2147483646 w 15290"/>
                <a:gd name="T57" fmla="*/ 2147483646 h 16120"/>
                <a:gd name="T58" fmla="*/ 2147483646 w 15290"/>
                <a:gd name="T59" fmla="*/ 2147483646 h 16120"/>
                <a:gd name="T60" fmla="*/ 2147483646 w 15290"/>
                <a:gd name="T61" fmla="*/ 2147483646 h 16120"/>
                <a:gd name="T62" fmla="*/ 2147483646 w 15290"/>
                <a:gd name="T63" fmla="*/ 2147483646 h 16120"/>
                <a:gd name="T64" fmla="*/ 2147483646 w 15290"/>
                <a:gd name="T65" fmla="*/ 2147483646 h 16120"/>
                <a:gd name="T66" fmla="*/ 2147483646 w 15290"/>
                <a:gd name="T67" fmla="*/ 2147483646 h 16120"/>
                <a:gd name="T68" fmla="*/ 2147483646 w 15290"/>
                <a:gd name="T69" fmla="*/ 2147483646 h 16120"/>
                <a:gd name="T70" fmla="*/ 2147483646 w 15290"/>
                <a:gd name="T71" fmla="*/ 2147483646 h 16120"/>
                <a:gd name="T72" fmla="*/ 2147483646 w 15290"/>
                <a:gd name="T73" fmla="*/ 2147483646 h 16120"/>
                <a:gd name="T74" fmla="*/ 2147483646 w 15290"/>
                <a:gd name="T75" fmla="*/ 2147483646 h 16120"/>
                <a:gd name="T76" fmla="*/ 2147483646 w 15290"/>
                <a:gd name="T77" fmla="*/ 2147483646 h 16120"/>
                <a:gd name="T78" fmla="*/ 2147483646 w 15290"/>
                <a:gd name="T79" fmla="*/ 2147483646 h 16120"/>
                <a:gd name="T80" fmla="*/ 2147483646 w 15290"/>
                <a:gd name="T81" fmla="*/ 2147483646 h 16120"/>
                <a:gd name="T82" fmla="*/ 2147483646 w 15290"/>
                <a:gd name="T83" fmla="*/ 2147483646 h 16120"/>
                <a:gd name="T84" fmla="*/ 2147483646 w 15290"/>
                <a:gd name="T85" fmla="*/ 2147483646 h 16120"/>
                <a:gd name="T86" fmla="*/ 2147483646 w 15290"/>
                <a:gd name="T87" fmla="*/ 2147483646 h 16120"/>
                <a:gd name="T88" fmla="*/ 2147483646 w 15290"/>
                <a:gd name="T89" fmla="*/ 2147483646 h 16120"/>
                <a:gd name="T90" fmla="*/ 2147483646 w 15290"/>
                <a:gd name="T91" fmla="*/ 2147483646 h 16120"/>
                <a:gd name="T92" fmla="*/ 2147483646 w 15290"/>
                <a:gd name="T93" fmla="*/ 2147483646 h 16120"/>
                <a:gd name="T94" fmla="*/ 2147483646 w 15290"/>
                <a:gd name="T95" fmla="*/ 2147483646 h 16120"/>
                <a:gd name="T96" fmla="*/ 2147483646 w 15290"/>
                <a:gd name="T97" fmla="*/ 2147483646 h 16120"/>
                <a:gd name="T98" fmla="*/ 2147483646 w 15290"/>
                <a:gd name="T99" fmla="*/ 2147483646 h 16120"/>
                <a:gd name="T100" fmla="*/ 2147483646 w 15290"/>
                <a:gd name="T101" fmla="*/ 2147483646 h 16120"/>
                <a:gd name="T102" fmla="*/ 2147483646 w 15290"/>
                <a:gd name="T103" fmla="*/ 2147483646 h 16120"/>
                <a:gd name="T104" fmla="*/ 2147483646 w 15290"/>
                <a:gd name="T105" fmla="*/ 2147483646 h 16120"/>
                <a:gd name="T106" fmla="*/ 2147483646 w 15290"/>
                <a:gd name="T107" fmla="*/ 2147483646 h 16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290"/>
                <a:gd name="T163" fmla="*/ 0 h 16120"/>
                <a:gd name="T164" fmla="*/ 15290 w 15290"/>
                <a:gd name="T165" fmla="*/ 16120 h 16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lnTo>
                    <a:pt x="7645" y="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s-ES"/>
            </a:p>
          </p:txBody>
        </p:sp>
        <p:grpSp>
          <p:nvGrpSpPr>
            <p:cNvPr id="20" name="Группа 44">
              <a:extLst>
                <a:ext uri="{FF2B5EF4-FFF2-40B4-BE49-F238E27FC236}">
                  <a16:creationId xmlns:a16="http://schemas.microsoft.com/office/drawing/2014/main" id="{760D5F2A-EF2C-481D-AD31-889EA4967295}"/>
                </a:ext>
              </a:extLst>
            </p:cNvPr>
            <p:cNvGrpSpPr/>
            <p:nvPr/>
          </p:nvGrpSpPr>
          <p:grpSpPr bwMode="auto">
            <a:xfrm>
              <a:off x="4387311" y="3387223"/>
              <a:ext cx="323888" cy="504106"/>
              <a:chOff x="6858000" y="646113"/>
              <a:chExt cx="1579563" cy="2409825"/>
            </a:xfrm>
            <a:solidFill>
              <a:schemeClr val="bg1"/>
            </a:solidFill>
          </p:grpSpPr>
          <p:sp>
            <p:nvSpPr>
              <p:cNvPr id="21" name="Freeform 17">
                <a:extLst>
                  <a:ext uri="{FF2B5EF4-FFF2-40B4-BE49-F238E27FC236}">
                    <a16:creationId xmlns:a16="http://schemas.microsoft.com/office/drawing/2014/main" id="{13CFA273-99CE-4561-90F2-EDD8A10CD580}"/>
                  </a:ext>
                </a:extLst>
              </p:cNvPr>
              <p:cNvSpPr>
                <a:spLocks/>
              </p:cNvSpPr>
              <p:nvPr/>
            </p:nvSpPr>
            <p:spPr bwMode="auto">
              <a:xfrm>
                <a:off x="7240588" y="2495551"/>
                <a:ext cx="814388" cy="190500"/>
              </a:xfrm>
              <a:custGeom>
                <a:avLst/>
                <a:gdLst/>
                <a:ahLst/>
                <a:cxnLst>
                  <a:cxn ang="0">
                    <a:pos x="1422" y="0"/>
                  </a:cxn>
                  <a:cxn ang="0">
                    <a:pos x="1451" y="2"/>
                  </a:cxn>
                  <a:cxn ang="0">
                    <a:pos x="1477" y="10"/>
                  </a:cxn>
                  <a:cxn ang="0">
                    <a:pos x="1500" y="24"/>
                  </a:cxn>
                  <a:cxn ang="0">
                    <a:pos x="1520" y="43"/>
                  </a:cxn>
                  <a:cxn ang="0">
                    <a:pos x="1534" y="68"/>
                  </a:cxn>
                  <a:cxn ang="0">
                    <a:pos x="1540" y="95"/>
                  </a:cxn>
                  <a:cxn ang="0">
                    <a:pos x="1539" y="125"/>
                  </a:cxn>
                  <a:cxn ang="0">
                    <a:pos x="1531" y="151"/>
                  </a:cxn>
                  <a:cxn ang="0">
                    <a:pos x="1517" y="173"/>
                  </a:cxn>
                  <a:cxn ang="0">
                    <a:pos x="1498" y="192"/>
                  </a:cxn>
                  <a:cxn ang="0">
                    <a:pos x="1473" y="206"/>
                  </a:cxn>
                  <a:cxn ang="0">
                    <a:pos x="1445" y="213"/>
                  </a:cxn>
                  <a:cxn ang="0">
                    <a:pos x="117" y="361"/>
                  </a:cxn>
                  <a:cxn ang="0">
                    <a:pos x="106" y="361"/>
                  </a:cxn>
                  <a:cxn ang="0">
                    <a:pos x="80" y="358"/>
                  </a:cxn>
                  <a:cxn ang="0">
                    <a:pos x="56" y="348"/>
                  </a:cxn>
                  <a:cxn ang="0">
                    <a:pos x="34" y="335"/>
                  </a:cxn>
                  <a:cxn ang="0">
                    <a:pos x="18" y="315"/>
                  </a:cxn>
                  <a:cxn ang="0">
                    <a:pos x="5" y="293"/>
                  </a:cxn>
                  <a:cxn ang="0">
                    <a:pos x="0" y="267"/>
                  </a:cxn>
                  <a:cxn ang="0">
                    <a:pos x="0" y="238"/>
                  </a:cxn>
                  <a:cxn ang="0">
                    <a:pos x="8" y="212"/>
                  </a:cxn>
                  <a:cxn ang="0">
                    <a:pos x="22" y="188"/>
                  </a:cxn>
                  <a:cxn ang="0">
                    <a:pos x="43" y="169"/>
                  </a:cxn>
                  <a:cxn ang="0">
                    <a:pos x="66" y="155"/>
                  </a:cxn>
                  <a:cxn ang="0">
                    <a:pos x="94" y="148"/>
                  </a:cxn>
                  <a:cxn ang="0">
                    <a:pos x="1422" y="0"/>
                  </a:cxn>
                </a:cxnLst>
                <a:rect l="0" t="0" r="r" b="b"/>
                <a:pathLst>
                  <a:path w="1540" h="361">
                    <a:moveTo>
                      <a:pt x="1422" y="0"/>
                    </a:moveTo>
                    <a:lnTo>
                      <a:pt x="1451" y="2"/>
                    </a:lnTo>
                    <a:lnTo>
                      <a:pt x="1477" y="10"/>
                    </a:lnTo>
                    <a:lnTo>
                      <a:pt x="1500" y="24"/>
                    </a:lnTo>
                    <a:lnTo>
                      <a:pt x="1520" y="43"/>
                    </a:lnTo>
                    <a:lnTo>
                      <a:pt x="1534" y="68"/>
                    </a:lnTo>
                    <a:lnTo>
                      <a:pt x="1540" y="95"/>
                    </a:lnTo>
                    <a:lnTo>
                      <a:pt x="1539" y="125"/>
                    </a:lnTo>
                    <a:lnTo>
                      <a:pt x="1531" y="151"/>
                    </a:lnTo>
                    <a:lnTo>
                      <a:pt x="1517" y="173"/>
                    </a:lnTo>
                    <a:lnTo>
                      <a:pt x="1498" y="192"/>
                    </a:lnTo>
                    <a:lnTo>
                      <a:pt x="1473" y="206"/>
                    </a:lnTo>
                    <a:lnTo>
                      <a:pt x="1445" y="213"/>
                    </a:lnTo>
                    <a:lnTo>
                      <a:pt x="117" y="361"/>
                    </a:lnTo>
                    <a:lnTo>
                      <a:pt x="106" y="361"/>
                    </a:lnTo>
                    <a:lnTo>
                      <a:pt x="80" y="358"/>
                    </a:lnTo>
                    <a:lnTo>
                      <a:pt x="56" y="348"/>
                    </a:lnTo>
                    <a:lnTo>
                      <a:pt x="34" y="335"/>
                    </a:lnTo>
                    <a:lnTo>
                      <a:pt x="18" y="315"/>
                    </a:lnTo>
                    <a:lnTo>
                      <a:pt x="5" y="293"/>
                    </a:lnTo>
                    <a:lnTo>
                      <a:pt x="0" y="267"/>
                    </a:lnTo>
                    <a:lnTo>
                      <a:pt x="0" y="238"/>
                    </a:lnTo>
                    <a:lnTo>
                      <a:pt x="8" y="212"/>
                    </a:lnTo>
                    <a:lnTo>
                      <a:pt x="22" y="188"/>
                    </a:lnTo>
                    <a:lnTo>
                      <a:pt x="43" y="169"/>
                    </a:lnTo>
                    <a:lnTo>
                      <a:pt x="66" y="155"/>
                    </a:lnTo>
                    <a:lnTo>
                      <a:pt x="94" y="148"/>
                    </a:lnTo>
                    <a:lnTo>
                      <a:pt x="1422" y="0"/>
                    </a:lnTo>
                    <a:close/>
                  </a:path>
                </a:pathLst>
              </a:custGeom>
              <a:grpFill/>
              <a:ln w="0">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2" name="Freeform 18">
                <a:extLst>
                  <a:ext uri="{FF2B5EF4-FFF2-40B4-BE49-F238E27FC236}">
                    <a16:creationId xmlns:a16="http://schemas.microsoft.com/office/drawing/2014/main" id="{44A0EFBA-748A-41C4-9F4D-11DD93F558F9}"/>
                  </a:ext>
                </a:extLst>
              </p:cNvPr>
              <p:cNvSpPr>
                <a:spLocks/>
              </p:cNvSpPr>
              <p:nvPr/>
            </p:nvSpPr>
            <p:spPr bwMode="auto">
              <a:xfrm>
                <a:off x="7240588" y="2686051"/>
                <a:ext cx="814388" cy="192088"/>
              </a:xfrm>
              <a:custGeom>
                <a:avLst/>
                <a:gdLst/>
                <a:ahLst/>
                <a:cxnLst>
                  <a:cxn ang="0">
                    <a:pos x="1422" y="0"/>
                  </a:cxn>
                  <a:cxn ang="0">
                    <a:pos x="1451" y="0"/>
                  </a:cxn>
                  <a:cxn ang="0">
                    <a:pos x="1477" y="8"/>
                  </a:cxn>
                  <a:cxn ang="0">
                    <a:pos x="1500" y="22"/>
                  </a:cxn>
                  <a:cxn ang="0">
                    <a:pos x="1520" y="43"/>
                  </a:cxn>
                  <a:cxn ang="0">
                    <a:pos x="1534" y="67"/>
                  </a:cxn>
                  <a:cxn ang="0">
                    <a:pos x="1540" y="94"/>
                  </a:cxn>
                  <a:cxn ang="0">
                    <a:pos x="1540" y="119"/>
                  </a:cxn>
                  <a:cxn ang="0">
                    <a:pos x="1535" y="143"/>
                  </a:cxn>
                  <a:cxn ang="0">
                    <a:pos x="1524" y="163"/>
                  </a:cxn>
                  <a:cxn ang="0">
                    <a:pos x="1509" y="181"/>
                  </a:cxn>
                  <a:cxn ang="0">
                    <a:pos x="1491" y="196"/>
                  </a:cxn>
                  <a:cxn ang="0">
                    <a:pos x="1470" y="206"/>
                  </a:cxn>
                  <a:cxn ang="0">
                    <a:pos x="1445" y="212"/>
                  </a:cxn>
                  <a:cxn ang="0">
                    <a:pos x="117" y="359"/>
                  </a:cxn>
                  <a:cxn ang="0">
                    <a:pos x="113" y="359"/>
                  </a:cxn>
                  <a:cxn ang="0">
                    <a:pos x="109" y="361"/>
                  </a:cxn>
                  <a:cxn ang="0">
                    <a:pos x="106" y="361"/>
                  </a:cxn>
                  <a:cxn ang="0">
                    <a:pos x="80" y="358"/>
                  </a:cxn>
                  <a:cxn ang="0">
                    <a:pos x="56" y="348"/>
                  </a:cxn>
                  <a:cxn ang="0">
                    <a:pos x="34" y="333"/>
                  </a:cxn>
                  <a:cxn ang="0">
                    <a:pos x="18" y="314"/>
                  </a:cxn>
                  <a:cxn ang="0">
                    <a:pos x="5" y="292"/>
                  </a:cxn>
                  <a:cxn ang="0">
                    <a:pos x="0" y="265"/>
                  </a:cxn>
                  <a:cxn ang="0">
                    <a:pos x="0" y="236"/>
                  </a:cxn>
                  <a:cxn ang="0">
                    <a:pos x="8" y="210"/>
                  </a:cxn>
                  <a:cxn ang="0">
                    <a:pos x="22" y="187"/>
                  </a:cxn>
                  <a:cxn ang="0">
                    <a:pos x="43" y="167"/>
                  </a:cxn>
                  <a:cxn ang="0">
                    <a:pos x="66" y="155"/>
                  </a:cxn>
                  <a:cxn ang="0">
                    <a:pos x="94" y="148"/>
                  </a:cxn>
                  <a:cxn ang="0">
                    <a:pos x="1422" y="0"/>
                  </a:cxn>
                </a:cxnLst>
                <a:rect l="0" t="0" r="r" b="b"/>
                <a:pathLst>
                  <a:path w="1540" h="361">
                    <a:moveTo>
                      <a:pt x="1422" y="0"/>
                    </a:moveTo>
                    <a:lnTo>
                      <a:pt x="1451" y="0"/>
                    </a:lnTo>
                    <a:lnTo>
                      <a:pt x="1477" y="8"/>
                    </a:lnTo>
                    <a:lnTo>
                      <a:pt x="1500" y="22"/>
                    </a:lnTo>
                    <a:lnTo>
                      <a:pt x="1520" y="43"/>
                    </a:lnTo>
                    <a:lnTo>
                      <a:pt x="1534" y="67"/>
                    </a:lnTo>
                    <a:lnTo>
                      <a:pt x="1540" y="94"/>
                    </a:lnTo>
                    <a:lnTo>
                      <a:pt x="1540" y="119"/>
                    </a:lnTo>
                    <a:lnTo>
                      <a:pt x="1535" y="143"/>
                    </a:lnTo>
                    <a:lnTo>
                      <a:pt x="1524" y="163"/>
                    </a:lnTo>
                    <a:lnTo>
                      <a:pt x="1509" y="181"/>
                    </a:lnTo>
                    <a:lnTo>
                      <a:pt x="1491" y="196"/>
                    </a:lnTo>
                    <a:lnTo>
                      <a:pt x="1470" y="206"/>
                    </a:lnTo>
                    <a:lnTo>
                      <a:pt x="1445" y="212"/>
                    </a:lnTo>
                    <a:lnTo>
                      <a:pt x="117" y="359"/>
                    </a:lnTo>
                    <a:lnTo>
                      <a:pt x="113" y="359"/>
                    </a:lnTo>
                    <a:lnTo>
                      <a:pt x="109" y="361"/>
                    </a:lnTo>
                    <a:lnTo>
                      <a:pt x="106" y="361"/>
                    </a:lnTo>
                    <a:lnTo>
                      <a:pt x="80" y="358"/>
                    </a:lnTo>
                    <a:lnTo>
                      <a:pt x="56" y="348"/>
                    </a:lnTo>
                    <a:lnTo>
                      <a:pt x="34" y="333"/>
                    </a:lnTo>
                    <a:lnTo>
                      <a:pt x="18" y="314"/>
                    </a:lnTo>
                    <a:lnTo>
                      <a:pt x="5" y="292"/>
                    </a:lnTo>
                    <a:lnTo>
                      <a:pt x="0" y="265"/>
                    </a:lnTo>
                    <a:lnTo>
                      <a:pt x="0" y="236"/>
                    </a:lnTo>
                    <a:lnTo>
                      <a:pt x="8" y="210"/>
                    </a:lnTo>
                    <a:lnTo>
                      <a:pt x="22" y="187"/>
                    </a:lnTo>
                    <a:lnTo>
                      <a:pt x="43" y="167"/>
                    </a:lnTo>
                    <a:lnTo>
                      <a:pt x="66" y="155"/>
                    </a:lnTo>
                    <a:lnTo>
                      <a:pt x="94" y="148"/>
                    </a:lnTo>
                    <a:lnTo>
                      <a:pt x="1422" y="0"/>
                    </a:lnTo>
                    <a:close/>
                  </a:path>
                </a:pathLst>
              </a:custGeom>
              <a:grpFill/>
              <a:ln w="0">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3" name="Freeform 19">
                <a:extLst>
                  <a:ext uri="{FF2B5EF4-FFF2-40B4-BE49-F238E27FC236}">
                    <a16:creationId xmlns:a16="http://schemas.microsoft.com/office/drawing/2014/main" id="{7CDD8880-196D-4A6F-AA35-6044E12376FE}"/>
                  </a:ext>
                </a:extLst>
              </p:cNvPr>
              <p:cNvSpPr>
                <a:spLocks/>
              </p:cNvSpPr>
              <p:nvPr/>
            </p:nvSpPr>
            <p:spPr bwMode="auto">
              <a:xfrm>
                <a:off x="7378700" y="2894013"/>
                <a:ext cx="538163" cy="161925"/>
              </a:xfrm>
              <a:custGeom>
                <a:avLst/>
                <a:gdLst/>
                <a:ahLst/>
                <a:cxnLst>
                  <a:cxn ang="0">
                    <a:pos x="899" y="0"/>
                  </a:cxn>
                  <a:cxn ang="0">
                    <a:pos x="928" y="1"/>
                  </a:cxn>
                  <a:cxn ang="0">
                    <a:pos x="955" y="9"/>
                  </a:cxn>
                  <a:cxn ang="0">
                    <a:pos x="978" y="23"/>
                  </a:cxn>
                  <a:cxn ang="0">
                    <a:pos x="998" y="42"/>
                  </a:cxn>
                  <a:cxn ang="0">
                    <a:pos x="1011" y="67"/>
                  </a:cxn>
                  <a:cxn ang="0">
                    <a:pos x="1018" y="95"/>
                  </a:cxn>
                  <a:cxn ang="0">
                    <a:pos x="1017" y="124"/>
                  </a:cxn>
                  <a:cxn ang="0">
                    <a:pos x="1009" y="150"/>
                  </a:cxn>
                  <a:cxn ang="0">
                    <a:pos x="995" y="172"/>
                  </a:cxn>
                  <a:cxn ang="0">
                    <a:pos x="975" y="192"/>
                  </a:cxn>
                  <a:cxn ang="0">
                    <a:pos x="952" y="206"/>
                  </a:cxn>
                  <a:cxn ang="0">
                    <a:pos x="924" y="212"/>
                  </a:cxn>
                  <a:cxn ang="0">
                    <a:pos x="117" y="304"/>
                  </a:cxn>
                  <a:cxn ang="0">
                    <a:pos x="112" y="305"/>
                  </a:cxn>
                  <a:cxn ang="0">
                    <a:pos x="106" y="305"/>
                  </a:cxn>
                  <a:cxn ang="0">
                    <a:pos x="80" y="302"/>
                  </a:cxn>
                  <a:cxn ang="0">
                    <a:pos x="57" y="293"/>
                  </a:cxn>
                  <a:cxn ang="0">
                    <a:pos x="34" y="279"/>
                  </a:cxn>
                  <a:cxn ang="0">
                    <a:pos x="18" y="259"/>
                  </a:cxn>
                  <a:cxn ang="0">
                    <a:pos x="5" y="236"/>
                  </a:cxn>
                  <a:cxn ang="0">
                    <a:pos x="0" y="210"/>
                  </a:cxn>
                  <a:cxn ang="0">
                    <a:pos x="0" y="181"/>
                  </a:cxn>
                  <a:cxn ang="0">
                    <a:pos x="8" y="154"/>
                  </a:cxn>
                  <a:cxn ang="0">
                    <a:pos x="22" y="132"/>
                  </a:cxn>
                  <a:cxn ang="0">
                    <a:pos x="43" y="113"/>
                  </a:cxn>
                  <a:cxn ang="0">
                    <a:pos x="66" y="99"/>
                  </a:cxn>
                  <a:cxn ang="0">
                    <a:pos x="94" y="92"/>
                  </a:cxn>
                  <a:cxn ang="0">
                    <a:pos x="899" y="0"/>
                  </a:cxn>
                </a:cxnLst>
                <a:rect l="0" t="0" r="r" b="b"/>
                <a:pathLst>
                  <a:path w="1018" h="305">
                    <a:moveTo>
                      <a:pt x="899" y="0"/>
                    </a:moveTo>
                    <a:lnTo>
                      <a:pt x="928" y="1"/>
                    </a:lnTo>
                    <a:lnTo>
                      <a:pt x="955" y="9"/>
                    </a:lnTo>
                    <a:lnTo>
                      <a:pt x="978" y="23"/>
                    </a:lnTo>
                    <a:lnTo>
                      <a:pt x="998" y="42"/>
                    </a:lnTo>
                    <a:lnTo>
                      <a:pt x="1011" y="67"/>
                    </a:lnTo>
                    <a:lnTo>
                      <a:pt x="1018" y="95"/>
                    </a:lnTo>
                    <a:lnTo>
                      <a:pt x="1017" y="124"/>
                    </a:lnTo>
                    <a:lnTo>
                      <a:pt x="1009" y="150"/>
                    </a:lnTo>
                    <a:lnTo>
                      <a:pt x="995" y="172"/>
                    </a:lnTo>
                    <a:lnTo>
                      <a:pt x="975" y="192"/>
                    </a:lnTo>
                    <a:lnTo>
                      <a:pt x="952" y="206"/>
                    </a:lnTo>
                    <a:lnTo>
                      <a:pt x="924" y="212"/>
                    </a:lnTo>
                    <a:lnTo>
                      <a:pt x="117" y="304"/>
                    </a:lnTo>
                    <a:lnTo>
                      <a:pt x="112" y="305"/>
                    </a:lnTo>
                    <a:lnTo>
                      <a:pt x="106" y="305"/>
                    </a:lnTo>
                    <a:lnTo>
                      <a:pt x="80" y="302"/>
                    </a:lnTo>
                    <a:lnTo>
                      <a:pt x="57" y="293"/>
                    </a:lnTo>
                    <a:lnTo>
                      <a:pt x="34" y="279"/>
                    </a:lnTo>
                    <a:lnTo>
                      <a:pt x="18" y="259"/>
                    </a:lnTo>
                    <a:lnTo>
                      <a:pt x="5" y="236"/>
                    </a:lnTo>
                    <a:lnTo>
                      <a:pt x="0" y="210"/>
                    </a:lnTo>
                    <a:lnTo>
                      <a:pt x="0" y="181"/>
                    </a:lnTo>
                    <a:lnTo>
                      <a:pt x="8" y="154"/>
                    </a:lnTo>
                    <a:lnTo>
                      <a:pt x="22" y="132"/>
                    </a:lnTo>
                    <a:lnTo>
                      <a:pt x="43" y="113"/>
                    </a:lnTo>
                    <a:lnTo>
                      <a:pt x="66" y="99"/>
                    </a:lnTo>
                    <a:lnTo>
                      <a:pt x="94" y="92"/>
                    </a:lnTo>
                    <a:lnTo>
                      <a:pt x="899" y="0"/>
                    </a:lnTo>
                    <a:close/>
                  </a:path>
                </a:pathLst>
              </a:custGeom>
              <a:grpFill/>
              <a:ln w="0">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4" name="Freeform 20">
                <a:extLst>
                  <a:ext uri="{FF2B5EF4-FFF2-40B4-BE49-F238E27FC236}">
                    <a16:creationId xmlns:a16="http://schemas.microsoft.com/office/drawing/2014/main" id="{498B7594-7E89-4152-BB24-EAF0914B7B91}"/>
                  </a:ext>
                </a:extLst>
              </p:cNvPr>
              <p:cNvSpPr>
                <a:spLocks noEditPoints="1"/>
              </p:cNvSpPr>
              <p:nvPr/>
            </p:nvSpPr>
            <p:spPr bwMode="auto">
              <a:xfrm>
                <a:off x="6858000" y="646113"/>
                <a:ext cx="1579563" cy="1827213"/>
              </a:xfrm>
              <a:custGeom>
                <a:avLst/>
                <a:gdLst/>
                <a:ahLst/>
                <a:cxnLst>
                  <a:cxn ang="0">
                    <a:pos x="1260" y="392"/>
                  </a:cxn>
                  <a:cxn ang="0">
                    <a:pos x="1008" y="473"/>
                  </a:cxn>
                  <a:cxn ang="0">
                    <a:pos x="790" y="613"/>
                  </a:cxn>
                  <a:cxn ang="0">
                    <a:pos x="615" y="804"/>
                  </a:cxn>
                  <a:cxn ang="0">
                    <a:pos x="493" y="1035"/>
                  </a:cxn>
                  <a:cxn ang="0">
                    <a:pos x="434" y="1296"/>
                  </a:cxn>
                  <a:cxn ang="0">
                    <a:pos x="446" y="1446"/>
                  </a:cxn>
                  <a:cxn ang="0">
                    <a:pos x="515" y="1500"/>
                  </a:cxn>
                  <a:cxn ang="0">
                    <a:pos x="606" y="1488"/>
                  </a:cxn>
                  <a:cxn ang="0">
                    <a:pos x="660" y="1419"/>
                  </a:cxn>
                  <a:cxn ang="0">
                    <a:pos x="679" y="1231"/>
                  </a:cxn>
                  <a:cxn ang="0">
                    <a:pos x="758" y="1018"/>
                  </a:cxn>
                  <a:cxn ang="0">
                    <a:pos x="892" y="838"/>
                  </a:cxn>
                  <a:cxn ang="0">
                    <a:pos x="1072" y="704"/>
                  </a:cxn>
                  <a:cxn ang="0">
                    <a:pos x="1285" y="625"/>
                  </a:cxn>
                  <a:cxn ang="0">
                    <a:pos x="1473" y="606"/>
                  </a:cxn>
                  <a:cxn ang="0">
                    <a:pos x="1542" y="552"/>
                  </a:cxn>
                  <a:cxn ang="0">
                    <a:pos x="1554" y="461"/>
                  </a:cxn>
                  <a:cxn ang="0">
                    <a:pos x="1499" y="392"/>
                  </a:cxn>
                  <a:cxn ang="0">
                    <a:pos x="1493" y="0"/>
                  </a:cxn>
                  <a:cxn ang="0">
                    <a:pos x="1821" y="35"/>
                  </a:cxn>
                  <a:cxn ang="0">
                    <a:pos x="2124" y="138"/>
                  </a:cxn>
                  <a:cxn ang="0">
                    <a:pos x="2393" y="298"/>
                  </a:cxn>
                  <a:cxn ang="0">
                    <a:pos x="2621" y="511"/>
                  </a:cxn>
                  <a:cxn ang="0">
                    <a:pos x="2801" y="765"/>
                  </a:cxn>
                  <a:cxn ang="0">
                    <a:pos x="2924" y="1055"/>
                  </a:cxn>
                  <a:cxn ang="0">
                    <a:pos x="2983" y="1374"/>
                  </a:cxn>
                  <a:cxn ang="0">
                    <a:pos x="2978" y="1619"/>
                  </a:cxn>
                  <a:cxn ang="0">
                    <a:pos x="2931" y="1814"/>
                  </a:cxn>
                  <a:cxn ang="0">
                    <a:pos x="2857" y="1996"/>
                  </a:cxn>
                  <a:cxn ang="0">
                    <a:pos x="2769" y="2161"/>
                  </a:cxn>
                  <a:cxn ang="0">
                    <a:pos x="2675" y="2302"/>
                  </a:cxn>
                  <a:cxn ang="0">
                    <a:pos x="2589" y="2414"/>
                  </a:cxn>
                  <a:cxn ang="0">
                    <a:pos x="2524" y="2491"/>
                  </a:cxn>
                  <a:cxn ang="0">
                    <a:pos x="2451" y="2572"/>
                  </a:cxn>
                  <a:cxn ang="0">
                    <a:pos x="2353" y="2729"/>
                  </a:cxn>
                  <a:cxn ang="0">
                    <a:pos x="2285" y="2910"/>
                  </a:cxn>
                  <a:cxn ang="0">
                    <a:pos x="2260" y="3084"/>
                  </a:cxn>
                  <a:cxn ang="0">
                    <a:pos x="2244" y="3232"/>
                  </a:cxn>
                  <a:cxn ang="0">
                    <a:pos x="2165" y="3357"/>
                  </a:cxn>
                  <a:cxn ang="0">
                    <a:pos x="2039" y="3436"/>
                  </a:cxn>
                  <a:cxn ang="0">
                    <a:pos x="1050" y="3453"/>
                  </a:cxn>
                  <a:cxn ang="0">
                    <a:pos x="902" y="3417"/>
                  </a:cxn>
                  <a:cxn ang="0">
                    <a:pos x="790" y="3320"/>
                  </a:cxn>
                  <a:cxn ang="0">
                    <a:pos x="732" y="3182"/>
                  </a:cxn>
                  <a:cxn ang="0">
                    <a:pos x="725" y="3028"/>
                  </a:cxn>
                  <a:cxn ang="0">
                    <a:pos x="684" y="2849"/>
                  </a:cxn>
                  <a:cxn ang="0">
                    <a:pos x="605" y="2672"/>
                  </a:cxn>
                  <a:cxn ang="0">
                    <a:pos x="500" y="2531"/>
                  </a:cxn>
                  <a:cxn ang="0">
                    <a:pos x="443" y="2470"/>
                  </a:cxn>
                  <a:cxn ang="0">
                    <a:pos x="370" y="2380"/>
                  </a:cxn>
                  <a:cxn ang="0">
                    <a:pos x="282" y="2259"/>
                  </a:cxn>
                  <a:cxn ang="0">
                    <a:pos x="188" y="2108"/>
                  </a:cxn>
                  <a:cxn ang="0">
                    <a:pos x="102" y="1938"/>
                  </a:cxn>
                  <a:cxn ang="0">
                    <a:pos x="37" y="1750"/>
                  </a:cxn>
                  <a:cxn ang="0">
                    <a:pos x="2" y="1553"/>
                  </a:cxn>
                  <a:cxn ang="0">
                    <a:pos x="16" y="1265"/>
                  </a:cxn>
                  <a:cxn ang="0">
                    <a:pos x="98" y="956"/>
                  </a:cxn>
                  <a:cxn ang="0">
                    <a:pos x="240" y="677"/>
                  </a:cxn>
                  <a:cxn ang="0">
                    <a:pos x="438" y="435"/>
                  </a:cxn>
                  <a:cxn ang="0">
                    <a:pos x="679" y="239"/>
                  </a:cxn>
                  <a:cxn ang="0">
                    <a:pos x="961" y="96"/>
                  </a:cxn>
                  <a:cxn ang="0">
                    <a:pos x="1272" y="16"/>
                  </a:cxn>
                </a:cxnLst>
                <a:rect l="0" t="0" r="r" b="b"/>
                <a:pathLst>
                  <a:path w="2987" h="3453">
                    <a:moveTo>
                      <a:pt x="1442" y="375"/>
                    </a:moveTo>
                    <a:lnTo>
                      <a:pt x="1350" y="380"/>
                    </a:lnTo>
                    <a:lnTo>
                      <a:pt x="1260" y="392"/>
                    </a:lnTo>
                    <a:lnTo>
                      <a:pt x="1173" y="411"/>
                    </a:lnTo>
                    <a:lnTo>
                      <a:pt x="1089" y="439"/>
                    </a:lnTo>
                    <a:lnTo>
                      <a:pt x="1008" y="473"/>
                    </a:lnTo>
                    <a:lnTo>
                      <a:pt x="931" y="514"/>
                    </a:lnTo>
                    <a:lnTo>
                      <a:pt x="858" y="561"/>
                    </a:lnTo>
                    <a:lnTo>
                      <a:pt x="790" y="613"/>
                    </a:lnTo>
                    <a:lnTo>
                      <a:pt x="726" y="672"/>
                    </a:lnTo>
                    <a:lnTo>
                      <a:pt x="667" y="736"/>
                    </a:lnTo>
                    <a:lnTo>
                      <a:pt x="615" y="804"/>
                    </a:lnTo>
                    <a:lnTo>
                      <a:pt x="568" y="877"/>
                    </a:lnTo>
                    <a:lnTo>
                      <a:pt x="527" y="954"/>
                    </a:lnTo>
                    <a:lnTo>
                      <a:pt x="493" y="1035"/>
                    </a:lnTo>
                    <a:lnTo>
                      <a:pt x="465" y="1119"/>
                    </a:lnTo>
                    <a:lnTo>
                      <a:pt x="446" y="1206"/>
                    </a:lnTo>
                    <a:lnTo>
                      <a:pt x="434" y="1296"/>
                    </a:lnTo>
                    <a:lnTo>
                      <a:pt x="429" y="1388"/>
                    </a:lnTo>
                    <a:lnTo>
                      <a:pt x="434" y="1419"/>
                    </a:lnTo>
                    <a:lnTo>
                      <a:pt x="446" y="1446"/>
                    </a:lnTo>
                    <a:lnTo>
                      <a:pt x="464" y="1470"/>
                    </a:lnTo>
                    <a:lnTo>
                      <a:pt x="487" y="1488"/>
                    </a:lnTo>
                    <a:lnTo>
                      <a:pt x="515" y="1500"/>
                    </a:lnTo>
                    <a:lnTo>
                      <a:pt x="547" y="1504"/>
                    </a:lnTo>
                    <a:lnTo>
                      <a:pt x="579" y="1500"/>
                    </a:lnTo>
                    <a:lnTo>
                      <a:pt x="606" y="1488"/>
                    </a:lnTo>
                    <a:lnTo>
                      <a:pt x="630" y="1470"/>
                    </a:lnTo>
                    <a:lnTo>
                      <a:pt x="648" y="1446"/>
                    </a:lnTo>
                    <a:lnTo>
                      <a:pt x="660" y="1419"/>
                    </a:lnTo>
                    <a:lnTo>
                      <a:pt x="664" y="1388"/>
                    </a:lnTo>
                    <a:lnTo>
                      <a:pt x="668" y="1308"/>
                    </a:lnTo>
                    <a:lnTo>
                      <a:pt x="679" y="1231"/>
                    </a:lnTo>
                    <a:lnTo>
                      <a:pt x="699" y="1156"/>
                    </a:lnTo>
                    <a:lnTo>
                      <a:pt x="725" y="1086"/>
                    </a:lnTo>
                    <a:lnTo>
                      <a:pt x="758" y="1018"/>
                    </a:lnTo>
                    <a:lnTo>
                      <a:pt x="797" y="953"/>
                    </a:lnTo>
                    <a:lnTo>
                      <a:pt x="843" y="894"/>
                    </a:lnTo>
                    <a:lnTo>
                      <a:pt x="892" y="838"/>
                    </a:lnTo>
                    <a:lnTo>
                      <a:pt x="948" y="789"/>
                    </a:lnTo>
                    <a:lnTo>
                      <a:pt x="1007" y="743"/>
                    </a:lnTo>
                    <a:lnTo>
                      <a:pt x="1072" y="704"/>
                    </a:lnTo>
                    <a:lnTo>
                      <a:pt x="1140" y="671"/>
                    </a:lnTo>
                    <a:lnTo>
                      <a:pt x="1210" y="645"/>
                    </a:lnTo>
                    <a:lnTo>
                      <a:pt x="1285" y="625"/>
                    </a:lnTo>
                    <a:lnTo>
                      <a:pt x="1362" y="614"/>
                    </a:lnTo>
                    <a:lnTo>
                      <a:pt x="1442" y="610"/>
                    </a:lnTo>
                    <a:lnTo>
                      <a:pt x="1473" y="606"/>
                    </a:lnTo>
                    <a:lnTo>
                      <a:pt x="1499" y="594"/>
                    </a:lnTo>
                    <a:lnTo>
                      <a:pt x="1524" y="576"/>
                    </a:lnTo>
                    <a:lnTo>
                      <a:pt x="1542" y="552"/>
                    </a:lnTo>
                    <a:lnTo>
                      <a:pt x="1554" y="525"/>
                    </a:lnTo>
                    <a:lnTo>
                      <a:pt x="1558" y="493"/>
                    </a:lnTo>
                    <a:lnTo>
                      <a:pt x="1554" y="461"/>
                    </a:lnTo>
                    <a:lnTo>
                      <a:pt x="1542" y="433"/>
                    </a:lnTo>
                    <a:lnTo>
                      <a:pt x="1524" y="410"/>
                    </a:lnTo>
                    <a:lnTo>
                      <a:pt x="1499" y="392"/>
                    </a:lnTo>
                    <a:lnTo>
                      <a:pt x="1473" y="380"/>
                    </a:lnTo>
                    <a:lnTo>
                      <a:pt x="1442" y="375"/>
                    </a:lnTo>
                    <a:close/>
                    <a:moveTo>
                      <a:pt x="1493" y="0"/>
                    </a:moveTo>
                    <a:lnTo>
                      <a:pt x="1605" y="4"/>
                    </a:lnTo>
                    <a:lnTo>
                      <a:pt x="1714" y="16"/>
                    </a:lnTo>
                    <a:lnTo>
                      <a:pt x="1821" y="35"/>
                    </a:lnTo>
                    <a:lnTo>
                      <a:pt x="1925" y="62"/>
                    </a:lnTo>
                    <a:lnTo>
                      <a:pt x="2025" y="96"/>
                    </a:lnTo>
                    <a:lnTo>
                      <a:pt x="2124" y="138"/>
                    </a:lnTo>
                    <a:lnTo>
                      <a:pt x="2217" y="185"/>
                    </a:lnTo>
                    <a:lnTo>
                      <a:pt x="2307" y="239"/>
                    </a:lnTo>
                    <a:lnTo>
                      <a:pt x="2393" y="298"/>
                    </a:lnTo>
                    <a:lnTo>
                      <a:pt x="2473" y="364"/>
                    </a:lnTo>
                    <a:lnTo>
                      <a:pt x="2549" y="435"/>
                    </a:lnTo>
                    <a:lnTo>
                      <a:pt x="2621" y="511"/>
                    </a:lnTo>
                    <a:lnTo>
                      <a:pt x="2686" y="591"/>
                    </a:lnTo>
                    <a:lnTo>
                      <a:pt x="2747" y="677"/>
                    </a:lnTo>
                    <a:lnTo>
                      <a:pt x="2801" y="765"/>
                    </a:lnTo>
                    <a:lnTo>
                      <a:pt x="2849" y="859"/>
                    </a:lnTo>
                    <a:lnTo>
                      <a:pt x="2889" y="956"/>
                    </a:lnTo>
                    <a:lnTo>
                      <a:pt x="2924" y="1055"/>
                    </a:lnTo>
                    <a:lnTo>
                      <a:pt x="2951" y="1159"/>
                    </a:lnTo>
                    <a:lnTo>
                      <a:pt x="2971" y="1265"/>
                    </a:lnTo>
                    <a:lnTo>
                      <a:pt x="2983" y="1374"/>
                    </a:lnTo>
                    <a:lnTo>
                      <a:pt x="2987" y="1485"/>
                    </a:lnTo>
                    <a:lnTo>
                      <a:pt x="2984" y="1553"/>
                    </a:lnTo>
                    <a:lnTo>
                      <a:pt x="2978" y="1619"/>
                    </a:lnTo>
                    <a:lnTo>
                      <a:pt x="2965" y="1685"/>
                    </a:lnTo>
                    <a:lnTo>
                      <a:pt x="2950" y="1750"/>
                    </a:lnTo>
                    <a:lnTo>
                      <a:pt x="2931" y="1814"/>
                    </a:lnTo>
                    <a:lnTo>
                      <a:pt x="2908" y="1877"/>
                    </a:lnTo>
                    <a:lnTo>
                      <a:pt x="2885" y="1938"/>
                    </a:lnTo>
                    <a:lnTo>
                      <a:pt x="2857" y="1996"/>
                    </a:lnTo>
                    <a:lnTo>
                      <a:pt x="2828" y="2054"/>
                    </a:lnTo>
                    <a:lnTo>
                      <a:pt x="2799" y="2108"/>
                    </a:lnTo>
                    <a:lnTo>
                      <a:pt x="2769" y="2161"/>
                    </a:lnTo>
                    <a:lnTo>
                      <a:pt x="2737" y="2210"/>
                    </a:lnTo>
                    <a:lnTo>
                      <a:pt x="2705" y="2259"/>
                    </a:lnTo>
                    <a:lnTo>
                      <a:pt x="2675" y="2302"/>
                    </a:lnTo>
                    <a:lnTo>
                      <a:pt x="2646" y="2343"/>
                    </a:lnTo>
                    <a:lnTo>
                      <a:pt x="2617" y="2380"/>
                    </a:lnTo>
                    <a:lnTo>
                      <a:pt x="2589" y="2414"/>
                    </a:lnTo>
                    <a:lnTo>
                      <a:pt x="2566" y="2444"/>
                    </a:lnTo>
                    <a:lnTo>
                      <a:pt x="2544" y="2470"/>
                    </a:lnTo>
                    <a:lnTo>
                      <a:pt x="2524" y="2491"/>
                    </a:lnTo>
                    <a:lnTo>
                      <a:pt x="2509" y="2509"/>
                    </a:lnTo>
                    <a:lnTo>
                      <a:pt x="2487" y="2531"/>
                    </a:lnTo>
                    <a:lnTo>
                      <a:pt x="2451" y="2572"/>
                    </a:lnTo>
                    <a:lnTo>
                      <a:pt x="2415" y="2619"/>
                    </a:lnTo>
                    <a:lnTo>
                      <a:pt x="2383" y="2672"/>
                    </a:lnTo>
                    <a:lnTo>
                      <a:pt x="2353" y="2729"/>
                    </a:lnTo>
                    <a:lnTo>
                      <a:pt x="2327" y="2788"/>
                    </a:lnTo>
                    <a:lnTo>
                      <a:pt x="2305" y="2849"/>
                    </a:lnTo>
                    <a:lnTo>
                      <a:pt x="2285" y="2910"/>
                    </a:lnTo>
                    <a:lnTo>
                      <a:pt x="2271" y="2970"/>
                    </a:lnTo>
                    <a:lnTo>
                      <a:pt x="2263" y="3028"/>
                    </a:lnTo>
                    <a:lnTo>
                      <a:pt x="2260" y="3084"/>
                    </a:lnTo>
                    <a:lnTo>
                      <a:pt x="2260" y="3129"/>
                    </a:lnTo>
                    <a:lnTo>
                      <a:pt x="2256" y="3182"/>
                    </a:lnTo>
                    <a:lnTo>
                      <a:pt x="2244" y="3232"/>
                    </a:lnTo>
                    <a:lnTo>
                      <a:pt x="2224" y="3277"/>
                    </a:lnTo>
                    <a:lnTo>
                      <a:pt x="2198" y="3320"/>
                    </a:lnTo>
                    <a:lnTo>
                      <a:pt x="2165" y="3357"/>
                    </a:lnTo>
                    <a:lnTo>
                      <a:pt x="2128" y="3391"/>
                    </a:lnTo>
                    <a:lnTo>
                      <a:pt x="2085" y="3417"/>
                    </a:lnTo>
                    <a:lnTo>
                      <a:pt x="2039" y="3436"/>
                    </a:lnTo>
                    <a:lnTo>
                      <a:pt x="1989" y="3449"/>
                    </a:lnTo>
                    <a:lnTo>
                      <a:pt x="1937" y="3453"/>
                    </a:lnTo>
                    <a:lnTo>
                      <a:pt x="1050" y="3453"/>
                    </a:lnTo>
                    <a:lnTo>
                      <a:pt x="997" y="3449"/>
                    </a:lnTo>
                    <a:lnTo>
                      <a:pt x="949" y="3436"/>
                    </a:lnTo>
                    <a:lnTo>
                      <a:pt x="902" y="3417"/>
                    </a:lnTo>
                    <a:lnTo>
                      <a:pt x="861" y="3391"/>
                    </a:lnTo>
                    <a:lnTo>
                      <a:pt x="822" y="3357"/>
                    </a:lnTo>
                    <a:lnTo>
                      <a:pt x="790" y="3320"/>
                    </a:lnTo>
                    <a:lnTo>
                      <a:pt x="764" y="3277"/>
                    </a:lnTo>
                    <a:lnTo>
                      <a:pt x="744" y="3232"/>
                    </a:lnTo>
                    <a:lnTo>
                      <a:pt x="732" y="3182"/>
                    </a:lnTo>
                    <a:lnTo>
                      <a:pt x="728" y="3129"/>
                    </a:lnTo>
                    <a:lnTo>
                      <a:pt x="728" y="3084"/>
                    </a:lnTo>
                    <a:lnTo>
                      <a:pt x="725" y="3028"/>
                    </a:lnTo>
                    <a:lnTo>
                      <a:pt x="717" y="2970"/>
                    </a:lnTo>
                    <a:lnTo>
                      <a:pt x="703" y="2910"/>
                    </a:lnTo>
                    <a:lnTo>
                      <a:pt x="684" y="2849"/>
                    </a:lnTo>
                    <a:lnTo>
                      <a:pt x="662" y="2788"/>
                    </a:lnTo>
                    <a:lnTo>
                      <a:pt x="634" y="2729"/>
                    </a:lnTo>
                    <a:lnTo>
                      <a:pt x="605" y="2672"/>
                    </a:lnTo>
                    <a:lnTo>
                      <a:pt x="572" y="2619"/>
                    </a:lnTo>
                    <a:lnTo>
                      <a:pt x="537" y="2572"/>
                    </a:lnTo>
                    <a:lnTo>
                      <a:pt x="500" y="2531"/>
                    </a:lnTo>
                    <a:lnTo>
                      <a:pt x="478" y="2509"/>
                    </a:lnTo>
                    <a:lnTo>
                      <a:pt x="463" y="2491"/>
                    </a:lnTo>
                    <a:lnTo>
                      <a:pt x="443" y="2470"/>
                    </a:lnTo>
                    <a:lnTo>
                      <a:pt x="421" y="2444"/>
                    </a:lnTo>
                    <a:lnTo>
                      <a:pt x="398" y="2414"/>
                    </a:lnTo>
                    <a:lnTo>
                      <a:pt x="370" y="2380"/>
                    </a:lnTo>
                    <a:lnTo>
                      <a:pt x="341" y="2343"/>
                    </a:lnTo>
                    <a:lnTo>
                      <a:pt x="312" y="2302"/>
                    </a:lnTo>
                    <a:lnTo>
                      <a:pt x="282" y="2259"/>
                    </a:lnTo>
                    <a:lnTo>
                      <a:pt x="250" y="2210"/>
                    </a:lnTo>
                    <a:lnTo>
                      <a:pt x="218" y="2161"/>
                    </a:lnTo>
                    <a:lnTo>
                      <a:pt x="188" y="2108"/>
                    </a:lnTo>
                    <a:lnTo>
                      <a:pt x="159" y="2054"/>
                    </a:lnTo>
                    <a:lnTo>
                      <a:pt x="130" y="1996"/>
                    </a:lnTo>
                    <a:lnTo>
                      <a:pt x="102" y="1938"/>
                    </a:lnTo>
                    <a:lnTo>
                      <a:pt x="78" y="1877"/>
                    </a:lnTo>
                    <a:lnTo>
                      <a:pt x="56" y="1814"/>
                    </a:lnTo>
                    <a:lnTo>
                      <a:pt x="37" y="1750"/>
                    </a:lnTo>
                    <a:lnTo>
                      <a:pt x="22" y="1685"/>
                    </a:lnTo>
                    <a:lnTo>
                      <a:pt x="9" y="1619"/>
                    </a:lnTo>
                    <a:lnTo>
                      <a:pt x="2" y="1553"/>
                    </a:lnTo>
                    <a:lnTo>
                      <a:pt x="0" y="1485"/>
                    </a:lnTo>
                    <a:lnTo>
                      <a:pt x="4" y="1374"/>
                    </a:lnTo>
                    <a:lnTo>
                      <a:pt x="16" y="1265"/>
                    </a:lnTo>
                    <a:lnTo>
                      <a:pt x="36" y="1159"/>
                    </a:lnTo>
                    <a:lnTo>
                      <a:pt x="63" y="1055"/>
                    </a:lnTo>
                    <a:lnTo>
                      <a:pt x="98" y="956"/>
                    </a:lnTo>
                    <a:lnTo>
                      <a:pt x="138" y="859"/>
                    </a:lnTo>
                    <a:lnTo>
                      <a:pt x="186" y="765"/>
                    </a:lnTo>
                    <a:lnTo>
                      <a:pt x="240" y="677"/>
                    </a:lnTo>
                    <a:lnTo>
                      <a:pt x="301" y="591"/>
                    </a:lnTo>
                    <a:lnTo>
                      <a:pt x="366" y="511"/>
                    </a:lnTo>
                    <a:lnTo>
                      <a:pt x="438" y="435"/>
                    </a:lnTo>
                    <a:lnTo>
                      <a:pt x="514" y="364"/>
                    </a:lnTo>
                    <a:lnTo>
                      <a:pt x="594" y="298"/>
                    </a:lnTo>
                    <a:lnTo>
                      <a:pt x="679" y="239"/>
                    </a:lnTo>
                    <a:lnTo>
                      <a:pt x="769" y="185"/>
                    </a:lnTo>
                    <a:lnTo>
                      <a:pt x="863" y="138"/>
                    </a:lnTo>
                    <a:lnTo>
                      <a:pt x="961" y="96"/>
                    </a:lnTo>
                    <a:lnTo>
                      <a:pt x="1062" y="62"/>
                    </a:lnTo>
                    <a:lnTo>
                      <a:pt x="1166" y="35"/>
                    </a:lnTo>
                    <a:lnTo>
                      <a:pt x="1272" y="16"/>
                    </a:lnTo>
                    <a:lnTo>
                      <a:pt x="1381" y="4"/>
                    </a:lnTo>
                    <a:lnTo>
                      <a:pt x="1493" y="0"/>
                    </a:lnTo>
                    <a:close/>
                  </a:path>
                </a:pathLst>
              </a:custGeom>
              <a:grpFill/>
              <a:ln w="0">
                <a:no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sp>
        <p:nvSpPr>
          <p:cNvPr id="37" name="Conector 15">
            <a:extLst>
              <a:ext uri="{FF2B5EF4-FFF2-40B4-BE49-F238E27FC236}">
                <a16:creationId xmlns:a16="http://schemas.microsoft.com/office/drawing/2014/main" id="{28390065-83C5-418B-859E-52034674B57B}"/>
              </a:ext>
            </a:extLst>
          </p:cNvPr>
          <p:cNvSpPr/>
          <p:nvPr/>
        </p:nvSpPr>
        <p:spPr bwMode="auto">
          <a:xfrm>
            <a:off x="2450129" y="4702175"/>
            <a:ext cx="539750" cy="5397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40" name="Conector 14">
            <a:extLst>
              <a:ext uri="{FF2B5EF4-FFF2-40B4-BE49-F238E27FC236}">
                <a16:creationId xmlns:a16="http://schemas.microsoft.com/office/drawing/2014/main" id="{C71FC792-2C60-4073-A1A4-3E257C899431}"/>
              </a:ext>
            </a:extLst>
          </p:cNvPr>
          <p:cNvSpPr/>
          <p:nvPr/>
        </p:nvSpPr>
        <p:spPr bwMode="auto">
          <a:xfrm>
            <a:off x="2450129" y="2906712"/>
            <a:ext cx="539750" cy="539750"/>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42" name="Conector 18">
            <a:extLst>
              <a:ext uri="{FF2B5EF4-FFF2-40B4-BE49-F238E27FC236}">
                <a16:creationId xmlns:a16="http://schemas.microsoft.com/office/drawing/2014/main" id="{7877411B-C3AB-4153-BA03-44DB2650C465}"/>
              </a:ext>
            </a:extLst>
          </p:cNvPr>
          <p:cNvSpPr/>
          <p:nvPr/>
        </p:nvSpPr>
        <p:spPr bwMode="auto">
          <a:xfrm>
            <a:off x="5245716" y="1530350"/>
            <a:ext cx="539750" cy="539750"/>
          </a:xfrm>
          <a:prstGeom prst="flowChartConnector">
            <a:avLst/>
          </a:prstGeom>
          <a:solidFill>
            <a:srgbClr val="006B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44" name="Conector 16">
            <a:extLst>
              <a:ext uri="{FF2B5EF4-FFF2-40B4-BE49-F238E27FC236}">
                <a16:creationId xmlns:a16="http://schemas.microsoft.com/office/drawing/2014/main" id="{7CC25CE2-C50D-47FE-AC93-C62F8071DFDA}"/>
              </a:ext>
            </a:extLst>
          </p:cNvPr>
          <p:cNvSpPr/>
          <p:nvPr/>
        </p:nvSpPr>
        <p:spPr bwMode="auto">
          <a:xfrm>
            <a:off x="8022254" y="2906712"/>
            <a:ext cx="542925" cy="5397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46" name="Conector 17">
            <a:extLst>
              <a:ext uri="{FF2B5EF4-FFF2-40B4-BE49-F238E27FC236}">
                <a16:creationId xmlns:a16="http://schemas.microsoft.com/office/drawing/2014/main" id="{6861F51F-E375-492C-B41E-9B263ACD055C}"/>
              </a:ext>
            </a:extLst>
          </p:cNvPr>
          <p:cNvSpPr/>
          <p:nvPr/>
        </p:nvSpPr>
        <p:spPr bwMode="auto">
          <a:xfrm>
            <a:off x="8022254" y="4702175"/>
            <a:ext cx="542925" cy="539750"/>
          </a:xfrm>
          <a:prstGeom prst="flowChartConnector">
            <a:avLst/>
          </a:prstGeom>
          <a:solidFill>
            <a:srgbClr val="018C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grpSp>
        <p:nvGrpSpPr>
          <p:cNvPr id="48" name="Grupo 28">
            <a:extLst>
              <a:ext uri="{FF2B5EF4-FFF2-40B4-BE49-F238E27FC236}">
                <a16:creationId xmlns:a16="http://schemas.microsoft.com/office/drawing/2014/main" id="{4A70FCD2-427C-4EBF-84CB-8DBCEDF7E2CD}"/>
              </a:ext>
            </a:extLst>
          </p:cNvPr>
          <p:cNvGrpSpPr>
            <a:grpSpLocks/>
          </p:cNvGrpSpPr>
          <p:nvPr/>
        </p:nvGrpSpPr>
        <p:grpSpPr bwMode="auto">
          <a:xfrm>
            <a:off x="3131166" y="4957762"/>
            <a:ext cx="1341438" cy="163513"/>
            <a:chOff x="2195736" y="5017136"/>
            <a:chExt cx="1341752" cy="163558"/>
          </a:xfrm>
        </p:grpSpPr>
        <p:cxnSp>
          <p:nvCxnSpPr>
            <p:cNvPr id="49" name="Conector recto 48">
              <a:extLst>
                <a:ext uri="{FF2B5EF4-FFF2-40B4-BE49-F238E27FC236}">
                  <a16:creationId xmlns:a16="http://schemas.microsoft.com/office/drawing/2014/main" id="{D0202C3A-951A-448D-8B9E-540F88E0AE6A}"/>
                </a:ext>
              </a:extLst>
            </p:cNvPr>
            <p:cNvCxnSpPr/>
            <p:nvPr/>
          </p:nvCxnSpPr>
          <p:spPr>
            <a:xfrm>
              <a:off x="2195736" y="5017136"/>
              <a:ext cx="1341752" cy="0"/>
            </a:xfrm>
            <a:prstGeom prst="line">
              <a:avLst/>
            </a:prstGeom>
            <a:ln w="9525">
              <a:solidFill>
                <a:schemeClr val="bg1">
                  <a:lumMod val="75000"/>
                </a:schemeClr>
              </a:solidFill>
              <a:prstDash val="sysDot"/>
              <a:round/>
              <a:headEnd type="ova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B222C330-F129-453D-AB24-8DA1CB482815}"/>
                </a:ext>
              </a:extLst>
            </p:cNvPr>
            <p:cNvCxnSpPr/>
            <p:nvPr/>
          </p:nvCxnSpPr>
          <p:spPr>
            <a:xfrm>
              <a:off x="3535900" y="5017136"/>
              <a:ext cx="0" cy="163558"/>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upo 61">
            <a:extLst>
              <a:ext uri="{FF2B5EF4-FFF2-40B4-BE49-F238E27FC236}">
                <a16:creationId xmlns:a16="http://schemas.microsoft.com/office/drawing/2014/main" id="{2FF5EA2F-42B7-4996-8E0F-FE335E46B0E2}"/>
              </a:ext>
            </a:extLst>
          </p:cNvPr>
          <p:cNvGrpSpPr>
            <a:grpSpLocks/>
          </p:cNvGrpSpPr>
          <p:nvPr/>
        </p:nvGrpSpPr>
        <p:grpSpPr bwMode="auto">
          <a:xfrm>
            <a:off x="3129579" y="3168650"/>
            <a:ext cx="1512887" cy="755650"/>
            <a:chOff x="2195736" y="5017136"/>
            <a:chExt cx="1513232" cy="756000"/>
          </a:xfrm>
        </p:grpSpPr>
        <p:cxnSp>
          <p:nvCxnSpPr>
            <p:cNvPr id="52" name="Conector recto 51">
              <a:extLst>
                <a:ext uri="{FF2B5EF4-FFF2-40B4-BE49-F238E27FC236}">
                  <a16:creationId xmlns:a16="http://schemas.microsoft.com/office/drawing/2014/main" id="{E8D82AFF-91C0-4DD7-AA12-CB97A086CBAB}"/>
                </a:ext>
              </a:extLst>
            </p:cNvPr>
            <p:cNvCxnSpPr/>
            <p:nvPr/>
          </p:nvCxnSpPr>
          <p:spPr>
            <a:xfrm>
              <a:off x="2195736" y="5017136"/>
              <a:ext cx="1511645" cy="0"/>
            </a:xfrm>
            <a:prstGeom prst="line">
              <a:avLst/>
            </a:prstGeom>
            <a:ln w="9525">
              <a:solidFill>
                <a:schemeClr val="bg1">
                  <a:lumMod val="75000"/>
                </a:schemeClr>
              </a:solidFill>
              <a:prstDash val="sysDot"/>
              <a:round/>
              <a:headEnd type="ova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033A14A2-A81C-4636-8BDD-6B4E18DEF0EC}"/>
                </a:ext>
              </a:extLst>
            </p:cNvPr>
            <p:cNvCxnSpPr/>
            <p:nvPr/>
          </p:nvCxnSpPr>
          <p:spPr>
            <a:xfrm>
              <a:off x="3708968" y="5017136"/>
              <a:ext cx="0" cy="75600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Grupo 70">
            <a:extLst>
              <a:ext uri="{FF2B5EF4-FFF2-40B4-BE49-F238E27FC236}">
                <a16:creationId xmlns:a16="http://schemas.microsoft.com/office/drawing/2014/main" id="{6E3A1187-5199-4A7D-9312-B9F5D38B2D4D}"/>
              </a:ext>
            </a:extLst>
          </p:cNvPr>
          <p:cNvGrpSpPr>
            <a:grpSpLocks/>
          </p:cNvGrpSpPr>
          <p:nvPr/>
        </p:nvGrpSpPr>
        <p:grpSpPr bwMode="auto">
          <a:xfrm flipH="1">
            <a:off x="6372841" y="3203575"/>
            <a:ext cx="1512888" cy="755650"/>
            <a:chOff x="2195736" y="5017136"/>
            <a:chExt cx="1513232" cy="756000"/>
          </a:xfrm>
        </p:grpSpPr>
        <p:cxnSp>
          <p:nvCxnSpPr>
            <p:cNvPr id="55" name="Conector recto 54">
              <a:extLst>
                <a:ext uri="{FF2B5EF4-FFF2-40B4-BE49-F238E27FC236}">
                  <a16:creationId xmlns:a16="http://schemas.microsoft.com/office/drawing/2014/main" id="{D4FB6131-D112-4EA3-8258-C3EDFE50672A}"/>
                </a:ext>
              </a:extLst>
            </p:cNvPr>
            <p:cNvCxnSpPr/>
            <p:nvPr/>
          </p:nvCxnSpPr>
          <p:spPr>
            <a:xfrm>
              <a:off x="2195736" y="5017136"/>
              <a:ext cx="1511644" cy="0"/>
            </a:xfrm>
            <a:prstGeom prst="line">
              <a:avLst/>
            </a:prstGeom>
            <a:ln w="9525">
              <a:solidFill>
                <a:schemeClr val="bg1">
                  <a:lumMod val="75000"/>
                </a:schemeClr>
              </a:solidFill>
              <a:prstDash val="sysDot"/>
              <a:round/>
              <a:headEnd type="oval"/>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AB2A5C2D-4872-4129-9B61-14D17C29BCD7}"/>
                </a:ext>
              </a:extLst>
            </p:cNvPr>
            <p:cNvCxnSpPr/>
            <p:nvPr/>
          </p:nvCxnSpPr>
          <p:spPr>
            <a:xfrm>
              <a:off x="3708968" y="5017136"/>
              <a:ext cx="0" cy="75600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upo 74">
            <a:extLst>
              <a:ext uri="{FF2B5EF4-FFF2-40B4-BE49-F238E27FC236}">
                <a16:creationId xmlns:a16="http://schemas.microsoft.com/office/drawing/2014/main" id="{BBEE133B-5D5A-46CB-8A47-2054A4BFF407}"/>
              </a:ext>
            </a:extLst>
          </p:cNvPr>
          <p:cNvGrpSpPr>
            <a:grpSpLocks/>
          </p:cNvGrpSpPr>
          <p:nvPr/>
        </p:nvGrpSpPr>
        <p:grpSpPr bwMode="auto">
          <a:xfrm flipH="1">
            <a:off x="6544291" y="4957762"/>
            <a:ext cx="1341438" cy="163513"/>
            <a:chOff x="2195736" y="5017136"/>
            <a:chExt cx="1341752" cy="163558"/>
          </a:xfrm>
        </p:grpSpPr>
        <p:cxnSp>
          <p:nvCxnSpPr>
            <p:cNvPr id="58" name="Conector recto 57">
              <a:extLst>
                <a:ext uri="{FF2B5EF4-FFF2-40B4-BE49-F238E27FC236}">
                  <a16:creationId xmlns:a16="http://schemas.microsoft.com/office/drawing/2014/main" id="{18BFBBFD-F6B2-4C6A-B3AE-34ACC61B87E7}"/>
                </a:ext>
              </a:extLst>
            </p:cNvPr>
            <p:cNvCxnSpPr/>
            <p:nvPr/>
          </p:nvCxnSpPr>
          <p:spPr>
            <a:xfrm>
              <a:off x="2195736" y="5017136"/>
              <a:ext cx="1341752" cy="0"/>
            </a:xfrm>
            <a:prstGeom prst="line">
              <a:avLst/>
            </a:prstGeom>
            <a:ln w="9525">
              <a:solidFill>
                <a:schemeClr val="bg1">
                  <a:lumMod val="75000"/>
                </a:schemeClr>
              </a:solidFill>
              <a:prstDash val="sysDot"/>
              <a:round/>
              <a:headEnd type="ova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F9020824-77DF-4B8C-B8C5-2F13AE957B94}"/>
                </a:ext>
              </a:extLst>
            </p:cNvPr>
            <p:cNvCxnSpPr/>
            <p:nvPr/>
          </p:nvCxnSpPr>
          <p:spPr>
            <a:xfrm>
              <a:off x="3535900" y="5017136"/>
              <a:ext cx="0" cy="163558"/>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0" name="Rectángulo 59">
            <a:extLst>
              <a:ext uri="{FF2B5EF4-FFF2-40B4-BE49-F238E27FC236}">
                <a16:creationId xmlns:a16="http://schemas.microsoft.com/office/drawing/2014/main" id="{1074D1E2-B8F7-40DA-A1B7-64ACDEFD8C75}"/>
              </a:ext>
            </a:extLst>
          </p:cNvPr>
          <p:cNvSpPr/>
          <p:nvPr/>
        </p:nvSpPr>
        <p:spPr>
          <a:xfrm>
            <a:off x="-165908" y="715882"/>
            <a:ext cx="12191999" cy="830997"/>
          </a:xfrm>
          <a:prstGeom prst="rect">
            <a:avLst/>
          </a:prstGeom>
        </p:spPr>
        <p:txBody>
          <a:bodyPr wrap="square">
            <a:spAutoFit/>
          </a:bodyPr>
          <a:lstStyle/>
          <a:p>
            <a:pPr lvl="0" algn="ctr"/>
            <a:r>
              <a:rPr kumimoji="0" lang="es-CO"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t>
            </a:r>
            <a:r>
              <a:rPr kumimoji="0" lang="es-CO"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OGROS DE </a:t>
            </a:r>
            <a:r>
              <a:rPr kumimoji="0" lang="es-CO"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t>
            </a:r>
            <a:r>
              <a:rPr kumimoji="0" lang="es-CO"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ESTIÓN </a:t>
            </a:r>
            <a:r>
              <a:rPr kumimoji="0" lang="es-CO"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s-CO"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OCIAL</a:t>
            </a:r>
          </a:p>
          <a:p>
            <a:pPr lvl="0" algn="ctr"/>
            <a:r>
              <a:rPr kumimoji="0" lang="es-CO"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Cartagena Barranquilla y Circunvalar de la</a:t>
            </a:r>
            <a:r>
              <a:rPr kumimoji="0" lang="es-CO" sz="20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Prosperidad</a:t>
            </a:r>
            <a:r>
              <a:rPr lang="es-CO" sz="2000" b="1" dirty="0">
                <a:solidFill>
                  <a:srgbClr val="002060"/>
                </a:solidFill>
                <a:latin typeface="Century Gothic" panose="020B0502020202020204" pitchFamily="34" charset="0"/>
              </a:rPr>
              <a:t> </a:t>
            </a:r>
            <a:r>
              <a:rPr kumimoji="0" lang="es-CO"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2018</a:t>
            </a:r>
          </a:p>
        </p:txBody>
      </p:sp>
    </p:spTree>
    <p:extLst>
      <p:ext uri="{BB962C8B-B14F-4D97-AF65-F5344CB8AC3E}">
        <p14:creationId xmlns:p14="http://schemas.microsoft.com/office/powerpoint/2010/main" val="352949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58132" y="2709206"/>
            <a:ext cx="6675736" cy="769441"/>
          </a:xfrm>
          <a:prstGeom prst="rect">
            <a:avLst/>
          </a:prstGeom>
          <a:noFill/>
        </p:spPr>
        <p:txBody>
          <a:bodyPr wrap="square" rtlCol="0">
            <a:spAutoFit/>
          </a:bodyPr>
          <a:lstStyle/>
          <a:p>
            <a:pPr marL="342900" indent="-342900" algn="ctr">
              <a:defRPr/>
            </a:pPr>
            <a:r>
              <a:rPr lang="es-CO" sz="4400" b="1" dirty="0">
                <a:solidFill>
                  <a:srgbClr val="024077"/>
                </a:solidFill>
                <a:latin typeface="Century Gothic" panose="020B0502020202020204" pitchFamily="34" charset="0"/>
                <a:ea typeface="Arial" charset="0"/>
                <a:cs typeface="Arial" charset="0"/>
              </a:rPr>
              <a:t>¡Gracias!</a:t>
            </a:r>
          </a:p>
        </p:txBody>
      </p:sp>
      <p:pic>
        <p:nvPicPr>
          <p:cNvPr id="5" name="Imagen 4" descr="FRANJA-GR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3478646"/>
            <a:ext cx="5372100" cy="45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67" y="5753114"/>
            <a:ext cx="5123266" cy="460790"/>
          </a:xfrm>
          <a:prstGeom prst="rect">
            <a:avLst/>
          </a:prstGeom>
        </p:spPr>
      </p:pic>
      <p:sp>
        <p:nvSpPr>
          <p:cNvPr id="7" name="Rectángulo 6"/>
          <p:cNvSpPr/>
          <p:nvPr/>
        </p:nvSpPr>
        <p:spPr>
          <a:xfrm>
            <a:off x="1524000" y="0"/>
            <a:ext cx="9144000" cy="85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7911294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382</Words>
  <Application>Microsoft Office PowerPoint</Application>
  <PresentationFormat>Panorámica</PresentationFormat>
  <Paragraphs>47</Paragraphs>
  <Slides>8</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8</vt:i4>
      </vt:variant>
    </vt:vector>
  </HeadingPairs>
  <TitlesOfParts>
    <vt:vector size="17" baseType="lpstr">
      <vt:lpstr>Arial</vt:lpstr>
      <vt:lpstr>Calibri</vt:lpstr>
      <vt:lpstr>Calibri Light</vt:lpstr>
      <vt:lpstr>Century Gothic</vt:lpstr>
      <vt:lpstr>Roboto Thin</vt:lpstr>
      <vt:lpstr>Verdana</vt:lpstr>
      <vt:lpstr>Wingdings</vt:lpstr>
      <vt:lpstr>Tema de Office</vt:lpstr>
      <vt:lpstr>1_Tema de Office</vt:lpstr>
      <vt:lpstr>INFORMACIÓN SOCIAL PROYECTO  Cartagena Barranquilla y Circunvalar de la Prosperidad Contrato N°004 de 2014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TRANSVERSAL DE LAS AMÉRICAS</dc:title>
  <dc:creator>Angela Patricia Arias Saldaña</dc:creator>
  <cp:lastModifiedBy>Ricardo Aguilera Wilches</cp:lastModifiedBy>
  <cp:revision>47</cp:revision>
  <dcterms:created xsi:type="dcterms:W3CDTF">2018-09-18T15:16:14Z</dcterms:created>
  <dcterms:modified xsi:type="dcterms:W3CDTF">2018-11-23T13:12:16Z</dcterms:modified>
</cp:coreProperties>
</file>