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0" r:id="rId2"/>
    <p:sldId id="282" r:id="rId3"/>
    <p:sldId id="286" r:id="rId4"/>
    <p:sldId id="287" r:id="rId5"/>
    <p:sldId id="285" r:id="rId6"/>
    <p:sldId id="267" r:id="rId7"/>
    <p:sldId id="289" r:id="rId8"/>
  </p:sldIdLst>
  <p:sldSz cx="12192000" cy="6858000"/>
  <p:notesSz cx="7004050" cy="92964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677"/>
    <a:srgbClr val="EB6608"/>
    <a:srgbClr val="003D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0"/>
    <p:restoredTop sz="94687"/>
  </p:normalViewPr>
  <p:slideViewPr>
    <p:cSldViewPr snapToGrid="0" snapToObjects="1">
      <p:cViewPr varScale="1">
        <p:scale>
          <a:sx n="111" d="100"/>
          <a:sy n="111" d="100"/>
        </p:scale>
        <p:origin x="5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5C04B6AE-6A26-924F-989B-293428AB70CD}" type="datetimeFigureOut">
              <a:rPr lang="es-ES_tradnl" smtClean="0"/>
              <a:t>09/11/2018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204841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C04B6AE-6A26-924F-989B-293428AB70CD}" type="datetimeFigureOut">
              <a:rPr lang="es-ES_tradnl" smtClean="0"/>
              <a:t>09/11/2018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147231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C04B6AE-6A26-924F-989B-293428AB70CD}" type="datetimeFigureOut">
              <a:rPr lang="es-ES_tradnl" smtClean="0"/>
              <a:t>09/11/2018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184750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C04B6AE-6A26-924F-989B-293428AB70CD}" type="datetimeFigureOut">
              <a:rPr lang="es-ES_tradnl" smtClean="0"/>
              <a:t>09/11/2018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84912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5C04B6AE-6A26-924F-989B-293428AB70CD}" type="datetimeFigureOut">
              <a:rPr lang="es-ES_tradnl" smtClean="0"/>
              <a:t>09/11/2018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118698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5C04B6AE-6A26-924F-989B-293428AB70CD}" type="datetimeFigureOut">
              <a:rPr lang="es-ES_tradnl" smtClean="0"/>
              <a:t>09/11/2018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176200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5C04B6AE-6A26-924F-989B-293428AB70CD}" type="datetimeFigureOut">
              <a:rPr lang="es-ES_tradnl" smtClean="0"/>
              <a:t>09/11/2018</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22242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5C04B6AE-6A26-924F-989B-293428AB70CD}" type="datetimeFigureOut">
              <a:rPr lang="es-ES_tradnl" smtClean="0"/>
              <a:t>09/11/2018</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168025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C04B6AE-6A26-924F-989B-293428AB70CD}" type="datetimeFigureOut">
              <a:rPr lang="es-ES_tradnl" smtClean="0"/>
              <a:t>09/11/2018</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59933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5C04B6AE-6A26-924F-989B-293428AB70CD}" type="datetimeFigureOut">
              <a:rPr lang="es-ES_tradnl" smtClean="0"/>
              <a:t>09/11/2018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139147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5C04B6AE-6A26-924F-989B-293428AB70CD}" type="datetimeFigureOut">
              <a:rPr lang="es-ES_tradnl" smtClean="0"/>
              <a:t>09/11/2018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48460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4B6AE-6A26-924F-989B-293428AB70CD}" type="datetimeFigureOut">
              <a:rPr lang="es-ES_tradnl" smtClean="0"/>
              <a:t>09/11/2018</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140E3-FB8E-1643-9989-0050313D6B14}" type="slidenum">
              <a:rPr lang="es-ES_tradnl" smtClean="0"/>
              <a:t>‹Nº›</a:t>
            </a:fld>
            <a:endParaRPr lang="es-ES_tradnl"/>
          </a:p>
        </p:txBody>
      </p:sp>
    </p:spTree>
    <p:extLst>
      <p:ext uri="{BB962C8B-B14F-4D97-AF65-F5344CB8AC3E}">
        <p14:creationId xmlns:p14="http://schemas.microsoft.com/office/powerpoint/2010/main" val="1405115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12192000" cy="1058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64"/>
            <a:ext cx="2683042" cy="1623282"/>
          </a:xfrm>
          <a:prstGeom prst="rect">
            <a:avLst/>
          </a:prstGeom>
        </p:spPr>
      </p:pic>
      <p:pic>
        <p:nvPicPr>
          <p:cNvPr id="8" name="Imagen 7" descr="FRANJA-GRI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6863" y="3271810"/>
            <a:ext cx="5372100" cy="452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0866" y="5579864"/>
            <a:ext cx="6635847" cy="564516"/>
          </a:xfrm>
          <a:prstGeom prst="rect">
            <a:avLst/>
          </a:prstGeom>
        </p:spPr>
      </p:pic>
      <p:sp>
        <p:nvSpPr>
          <p:cNvPr id="13" name="Title 38">
            <a:extLst>
              <a:ext uri="{FF2B5EF4-FFF2-40B4-BE49-F238E27FC236}">
                <a16:creationId xmlns:a16="http://schemas.microsoft.com/office/drawing/2014/main" id="{D0A056C0-1D56-4F8B-93FC-B912D81698ED}"/>
              </a:ext>
            </a:extLst>
          </p:cNvPr>
          <p:cNvSpPr>
            <a:spLocks noGrp="1"/>
          </p:cNvSpPr>
          <p:nvPr>
            <p:ph type="ctrTitle"/>
          </p:nvPr>
        </p:nvSpPr>
        <p:spPr>
          <a:xfrm>
            <a:off x="1683912" y="2173326"/>
            <a:ext cx="8673548" cy="1094412"/>
          </a:xfrm>
        </p:spPr>
        <p:txBody>
          <a:bodyPr>
            <a:normAutofit fontScale="90000"/>
          </a:bodyPr>
          <a:lstStyle/>
          <a:p>
            <a:r>
              <a:rPr lang="es-CO" sz="4000" b="1" dirty="0">
                <a:solidFill>
                  <a:schemeClr val="accent2">
                    <a:lumMod val="75000"/>
                  </a:schemeClr>
                </a:solidFill>
              </a:rPr>
              <a:t>PROMOCIÓN DE LOS DERECHOS HUMANOS</a:t>
            </a:r>
            <a:endParaRPr lang="en-US" sz="2400" dirty="0">
              <a:solidFill>
                <a:schemeClr val="accent2">
                  <a:lumMod val="75000"/>
                </a:schemeClr>
              </a:solidFill>
              <a:latin typeface="Open Sans"/>
              <a:cs typeface="Open Sans"/>
            </a:endParaRPr>
          </a:p>
        </p:txBody>
      </p:sp>
    </p:spTree>
    <p:extLst>
      <p:ext uri="{BB962C8B-B14F-4D97-AF65-F5344CB8AC3E}">
        <p14:creationId xmlns:p14="http://schemas.microsoft.com/office/powerpoint/2010/main" val="136160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6 Rectángulo">
            <a:extLst>
              <a:ext uri="{FF2B5EF4-FFF2-40B4-BE49-F238E27FC236}">
                <a16:creationId xmlns:a16="http://schemas.microsoft.com/office/drawing/2014/main" id="{CC03AACB-76A6-4EFD-993F-136214B8ED0B}"/>
              </a:ext>
            </a:extLst>
          </p:cNvPr>
          <p:cNvSpPr/>
          <p:nvPr/>
        </p:nvSpPr>
        <p:spPr>
          <a:xfrm>
            <a:off x="1977341" y="3018282"/>
            <a:ext cx="10214659" cy="20364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sp>
        <p:nvSpPr>
          <p:cNvPr id="5" name="Freeform 3123">
            <a:extLst>
              <a:ext uri="{FF2B5EF4-FFF2-40B4-BE49-F238E27FC236}">
                <a16:creationId xmlns:a16="http://schemas.microsoft.com/office/drawing/2014/main" id="{C07EE360-BBE1-4455-8F4E-A077B9B0AF82}"/>
              </a:ext>
            </a:extLst>
          </p:cNvPr>
          <p:cNvSpPr>
            <a:spLocks/>
          </p:cNvSpPr>
          <p:nvPr/>
        </p:nvSpPr>
        <p:spPr bwMode="auto">
          <a:xfrm>
            <a:off x="10977563" y="1598030"/>
            <a:ext cx="434975" cy="590550"/>
          </a:xfrm>
          <a:custGeom>
            <a:avLst/>
            <a:gdLst>
              <a:gd name="T0" fmla="*/ 2147483646 w 366"/>
              <a:gd name="T1" fmla="*/ 0 h 497"/>
              <a:gd name="T2" fmla="*/ 2147483646 w 366"/>
              <a:gd name="T3" fmla="*/ 2147483646 h 497"/>
              <a:gd name="T4" fmla="*/ 2147483646 w 366"/>
              <a:gd name="T5" fmla="*/ 2147483646 h 497"/>
              <a:gd name="T6" fmla="*/ 2147483646 w 366"/>
              <a:gd name="T7" fmla="*/ 2147483646 h 497"/>
              <a:gd name="T8" fmla="*/ 2147483646 w 366"/>
              <a:gd name="T9" fmla="*/ 2147483646 h 497"/>
              <a:gd name="T10" fmla="*/ 2147483646 w 366"/>
              <a:gd name="T11" fmla="*/ 2147483646 h 497"/>
              <a:gd name="T12" fmla="*/ 2147483646 w 366"/>
              <a:gd name="T13" fmla="*/ 2147483646 h 497"/>
              <a:gd name="T14" fmla="*/ 2147483646 w 366"/>
              <a:gd name="T15" fmla="*/ 2147483646 h 497"/>
              <a:gd name="T16" fmla="*/ 2147483646 w 366"/>
              <a:gd name="T17" fmla="*/ 2147483646 h 497"/>
              <a:gd name="T18" fmla="*/ 2147483646 w 366"/>
              <a:gd name="T19" fmla="*/ 2147483646 h 497"/>
              <a:gd name="T20" fmla="*/ 2147483646 w 366"/>
              <a:gd name="T21" fmla="*/ 2147483646 h 497"/>
              <a:gd name="T22" fmla="*/ 2147483646 w 366"/>
              <a:gd name="T23" fmla="*/ 2147483646 h 497"/>
              <a:gd name="T24" fmla="*/ 2147483646 w 366"/>
              <a:gd name="T25" fmla="*/ 2147483646 h 497"/>
              <a:gd name="T26" fmla="*/ 2147483646 w 366"/>
              <a:gd name="T27" fmla="*/ 2147483646 h 497"/>
              <a:gd name="T28" fmla="*/ 2147483646 w 366"/>
              <a:gd name="T29" fmla="*/ 2147483646 h 497"/>
              <a:gd name="T30" fmla="*/ 2147483646 w 366"/>
              <a:gd name="T31" fmla="*/ 2147483646 h 497"/>
              <a:gd name="T32" fmla="*/ 2147483646 w 366"/>
              <a:gd name="T33" fmla="*/ 2147483646 h 497"/>
              <a:gd name="T34" fmla="*/ 2147483646 w 366"/>
              <a:gd name="T35" fmla="*/ 2147483646 h 497"/>
              <a:gd name="T36" fmla="*/ 2147483646 w 366"/>
              <a:gd name="T37" fmla="*/ 2147483646 h 497"/>
              <a:gd name="T38" fmla="*/ 2147483646 w 366"/>
              <a:gd name="T39" fmla="*/ 2147483646 h 497"/>
              <a:gd name="T40" fmla="*/ 2147483646 w 366"/>
              <a:gd name="T41" fmla="*/ 2147483646 h 497"/>
              <a:gd name="T42" fmla="*/ 0 w 366"/>
              <a:gd name="T43" fmla="*/ 2147483646 h 497"/>
              <a:gd name="T44" fmla="*/ 2147483646 w 366"/>
              <a:gd name="T45" fmla="*/ 2147483646 h 497"/>
              <a:gd name="T46" fmla="*/ 2147483646 w 366"/>
              <a:gd name="T47" fmla="*/ 2147483646 h 497"/>
              <a:gd name="T48" fmla="*/ 2147483646 w 366"/>
              <a:gd name="T49" fmla="*/ 2147483646 h 497"/>
              <a:gd name="T50" fmla="*/ 2147483646 w 366"/>
              <a:gd name="T51" fmla="*/ 2147483646 h 497"/>
              <a:gd name="T52" fmla="*/ 2147483646 w 366"/>
              <a:gd name="T53" fmla="*/ 2147483646 h 497"/>
              <a:gd name="T54" fmla="*/ 2147483646 w 366"/>
              <a:gd name="T55" fmla="*/ 2147483646 h 497"/>
              <a:gd name="T56" fmla="*/ 2147483646 w 366"/>
              <a:gd name="T57" fmla="*/ 0 h 4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6"/>
              <a:gd name="T88" fmla="*/ 0 h 497"/>
              <a:gd name="T89" fmla="*/ 366 w 366"/>
              <a:gd name="T90" fmla="*/ 497 h 4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6" h="497">
                <a:moveTo>
                  <a:pt x="290" y="0"/>
                </a:moveTo>
                <a:lnTo>
                  <a:pt x="309" y="4"/>
                </a:lnTo>
                <a:lnTo>
                  <a:pt x="328" y="12"/>
                </a:lnTo>
                <a:lnTo>
                  <a:pt x="330" y="14"/>
                </a:lnTo>
                <a:lnTo>
                  <a:pt x="346" y="27"/>
                </a:lnTo>
                <a:lnTo>
                  <a:pt x="356" y="43"/>
                </a:lnTo>
                <a:lnTo>
                  <a:pt x="363" y="61"/>
                </a:lnTo>
                <a:lnTo>
                  <a:pt x="366" y="80"/>
                </a:lnTo>
                <a:lnTo>
                  <a:pt x="362" y="99"/>
                </a:lnTo>
                <a:lnTo>
                  <a:pt x="354" y="118"/>
                </a:lnTo>
                <a:lnTo>
                  <a:pt x="142" y="463"/>
                </a:lnTo>
                <a:lnTo>
                  <a:pt x="130" y="479"/>
                </a:lnTo>
                <a:lnTo>
                  <a:pt x="113" y="489"/>
                </a:lnTo>
                <a:lnTo>
                  <a:pt x="95" y="496"/>
                </a:lnTo>
                <a:lnTo>
                  <a:pt x="76" y="497"/>
                </a:lnTo>
                <a:lnTo>
                  <a:pt x="57" y="495"/>
                </a:lnTo>
                <a:lnTo>
                  <a:pt x="38" y="486"/>
                </a:lnTo>
                <a:lnTo>
                  <a:pt x="36" y="484"/>
                </a:lnTo>
                <a:lnTo>
                  <a:pt x="20" y="471"/>
                </a:lnTo>
                <a:lnTo>
                  <a:pt x="9" y="455"/>
                </a:lnTo>
                <a:lnTo>
                  <a:pt x="3" y="437"/>
                </a:lnTo>
                <a:lnTo>
                  <a:pt x="0" y="417"/>
                </a:lnTo>
                <a:lnTo>
                  <a:pt x="4" y="399"/>
                </a:lnTo>
                <a:lnTo>
                  <a:pt x="12" y="381"/>
                </a:lnTo>
                <a:lnTo>
                  <a:pt x="223" y="35"/>
                </a:lnTo>
                <a:lnTo>
                  <a:pt x="236" y="20"/>
                </a:lnTo>
                <a:lnTo>
                  <a:pt x="253" y="8"/>
                </a:lnTo>
                <a:lnTo>
                  <a:pt x="271" y="1"/>
                </a:lnTo>
                <a:lnTo>
                  <a:pt x="290" y="0"/>
                </a:lnTo>
                <a:close/>
              </a:path>
            </a:pathLst>
          </a:custGeom>
          <a:solidFill>
            <a:srgbClr val="F7D1B4"/>
          </a:solidFill>
          <a:ln w="0">
            <a:solidFill>
              <a:srgbClr val="F7D1B4"/>
            </a:solidFill>
            <a:round/>
            <a:headEnd/>
            <a:tailEnd/>
          </a:ln>
        </p:spPr>
        <p:txBody>
          <a:bodyPr/>
          <a:lstStyle/>
          <a:p>
            <a:endParaRPr lang="es-ES" dirty="0"/>
          </a:p>
        </p:txBody>
      </p:sp>
      <p:sp>
        <p:nvSpPr>
          <p:cNvPr id="6" name="Freeform 624">
            <a:extLst>
              <a:ext uri="{FF2B5EF4-FFF2-40B4-BE49-F238E27FC236}">
                <a16:creationId xmlns:a16="http://schemas.microsoft.com/office/drawing/2014/main" id="{511BED2A-DDDC-4EEE-AF72-18A426FE2E73}"/>
              </a:ext>
            </a:extLst>
          </p:cNvPr>
          <p:cNvSpPr>
            <a:spLocks/>
          </p:cNvSpPr>
          <p:nvPr/>
        </p:nvSpPr>
        <p:spPr bwMode="auto">
          <a:xfrm>
            <a:off x="9263270" y="991393"/>
            <a:ext cx="1857168" cy="1837447"/>
          </a:xfrm>
          <a:custGeom>
            <a:avLst/>
            <a:gdLst>
              <a:gd name="T0" fmla="*/ 2147483646 w 5794"/>
              <a:gd name="T1" fmla="*/ 2147483646 h 5794"/>
              <a:gd name="T2" fmla="*/ 2147483646 w 5794"/>
              <a:gd name="T3" fmla="*/ 2147483646 h 5794"/>
              <a:gd name="T4" fmla="*/ 2147483646 w 5794"/>
              <a:gd name="T5" fmla="*/ 2147483646 h 5794"/>
              <a:gd name="T6" fmla="*/ 2147483646 w 5794"/>
              <a:gd name="T7" fmla="*/ 2147483646 h 5794"/>
              <a:gd name="T8" fmla="*/ 2147483646 w 5794"/>
              <a:gd name="T9" fmla="*/ 2147483646 h 5794"/>
              <a:gd name="T10" fmla="*/ 2147483646 w 5794"/>
              <a:gd name="T11" fmla="*/ 2147483646 h 5794"/>
              <a:gd name="T12" fmla="*/ 2147483646 w 5794"/>
              <a:gd name="T13" fmla="*/ 2147483646 h 5794"/>
              <a:gd name="T14" fmla="*/ 2147483646 w 5794"/>
              <a:gd name="T15" fmla="*/ 2147483646 h 5794"/>
              <a:gd name="T16" fmla="*/ 2147483646 w 5794"/>
              <a:gd name="T17" fmla="*/ 2147483646 h 5794"/>
              <a:gd name="T18" fmla="*/ 2147483646 w 5794"/>
              <a:gd name="T19" fmla="*/ 2147483646 h 5794"/>
              <a:gd name="T20" fmla="*/ 2147483646 w 5794"/>
              <a:gd name="T21" fmla="*/ 2147483646 h 5794"/>
              <a:gd name="T22" fmla="*/ 2147483646 w 5794"/>
              <a:gd name="T23" fmla="*/ 2147483646 h 5794"/>
              <a:gd name="T24" fmla="*/ 2147483646 w 5794"/>
              <a:gd name="T25" fmla="*/ 2147483646 h 5794"/>
              <a:gd name="T26" fmla="*/ 2147483646 w 5794"/>
              <a:gd name="T27" fmla="*/ 2147483646 h 5794"/>
              <a:gd name="T28" fmla="*/ 2147483646 w 5794"/>
              <a:gd name="T29" fmla="*/ 2147483646 h 5794"/>
              <a:gd name="T30" fmla="*/ 2147483646 w 5794"/>
              <a:gd name="T31" fmla="*/ 2147483646 h 5794"/>
              <a:gd name="T32" fmla="*/ 2147483646 w 5794"/>
              <a:gd name="T33" fmla="*/ 2147483646 h 5794"/>
              <a:gd name="T34" fmla="*/ 2147483646 w 5794"/>
              <a:gd name="T35" fmla="*/ 2147483646 h 5794"/>
              <a:gd name="T36" fmla="*/ 2147483646 w 5794"/>
              <a:gd name="T37" fmla="*/ 2147483646 h 5794"/>
              <a:gd name="T38" fmla="*/ 2147483646 w 5794"/>
              <a:gd name="T39" fmla="*/ 2147483646 h 5794"/>
              <a:gd name="T40" fmla="*/ 2147483646 w 5794"/>
              <a:gd name="T41" fmla="*/ 2147483646 h 5794"/>
              <a:gd name="T42" fmla="*/ 2147483646 w 5794"/>
              <a:gd name="T43" fmla="*/ 2147483646 h 5794"/>
              <a:gd name="T44" fmla="*/ 2147483646 w 5794"/>
              <a:gd name="T45" fmla="*/ 2147483646 h 5794"/>
              <a:gd name="T46" fmla="*/ 2147483646 w 5794"/>
              <a:gd name="T47" fmla="*/ 2147483646 h 5794"/>
              <a:gd name="T48" fmla="*/ 2147483646 w 5794"/>
              <a:gd name="T49" fmla="*/ 2147483646 h 5794"/>
              <a:gd name="T50" fmla="*/ 2147483646 w 5794"/>
              <a:gd name="T51" fmla="*/ 2147483646 h 5794"/>
              <a:gd name="T52" fmla="*/ 2147483646 w 5794"/>
              <a:gd name="T53" fmla="*/ 2147483646 h 5794"/>
              <a:gd name="T54" fmla="*/ 2147483646 w 5794"/>
              <a:gd name="T55" fmla="*/ 2147483646 h 5794"/>
              <a:gd name="T56" fmla="*/ 2147483646 w 5794"/>
              <a:gd name="T57" fmla="*/ 2147483646 h 5794"/>
              <a:gd name="T58" fmla="*/ 2147483646 w 5794"/>
              <a:gd name="T59" fmla="*/ 2147483646 h 5794"/>
              <a:gd name="T60" fmla="*/ 2147483646 w 5794"/>
              <a:gd name="T61" fmla="*/ 2147483646 h 5794"/>
              <a:gd name="T62" fmla="*/ 2147483646 w 5794"/>
              <a:gd name="T63" fmla="*/ 0 h 5794"/>
              <a:gd name="T64" fmla="*/ 2147483646 w 5794"/>
              <a:gd name="T65" fmla="*/ 2147483646 h 5794"/>
              <a:gd name="T66" fmla="*/ 2147483646 w 5794"/>
              <a:gd name="T67" fmla="*/ 2147483646 h 5794"/>
              <a:gd name="T68" fmla="*/ 2147483646 w 5794"/>
              <a:gd name="T69" fmla="*/ 2147483646 h 5794"/>
              <a:gd name="T70" fmla="*/ 2147483646 w 5794"/>
              <a:gd name="T71" fmla="*/ 2147483646 h 5794"/>
              <a:gd name="T72" fmla="*/ 2147483646 w 5794"/>
              <a:gd name="T73" fmla="*/ 2147483646 h 5794"/>
              <a:gd name="T74" fmla="*/ 2147483646 w 5794"/>
              <a:gd name="T75" fmla="*/ 2147483646 h 5794"/>
              <a:gd name="T76" fmla="*/ 2147483646 w 5794"/>
              <a:gd name="T77" fmla="*/ 2147483646 h 5794"/>
              <a:gd name="T78" fmla="*/ 2147483646 w 5794"/>
              <a:gd name="T79" fmla="*/ 2147483646 h 5794"/>
              <a:gd name="T80" fmla="*/ 2147483646 w 5794"/>
              <a:gd name="T81" fmla="*/ 2147483646 h 5794"/>
              <a:gd name="T82" fmla="*/ 2147483646 w 5794"/>
              <a:gd name="T83" fmla="*/ 2147483646 h 5794"/>
              <a:gd name="T84" fmla="*/ 2147483646 w 5794"/>
              <a:gd name="T85" fmla="*/ 2147483646 h 5794"/>
              <a:gd name="T86" fmla="*/ 2147483646 w 5794"/>
              <a:gd name="T87" fmla="*/ 2147483646 h 5794"/>
              <a:gd name="T88" fmla="*/ 2147483646 w 5794"/>
              <a:gd name="T89" fmla="*/ 2147483646 h 5794"/>
              <a:gd name="T90" fmla="*/ 2147483646 w 5794"/>
              <a:gd name="T91" fmla="*/ 2147483646 h 5794"/>
              <a:gd name="T92" fmla="*/ 2147483646 w 5794"/>
              <a:gd name="T93" fmla="*/ 2147483646 h 5794"/>
              <a:gd name="T94" fmla="*/ 2147483646 w 5794"/>
              <a:gd name="T95" fmla="*/ 2147483646 h 5794"/>
              <a:gd name="T96" fmla="*/ 2147483646 w 5794"/>
              <a:gd name="T97" fmla="*/ 2147483646 h 5794"/>
              <a:gd name="T98" fmla="*/ 2147483646 w 5794"/>
              <a:gd name="T99" fmla="*/ 2147483646 h 5794"/>
              <a:gd name="T100" fmla="*/ 2147483646 w 5794"/>
              <a:gd name="T101" fmla="*/ 2147483646 h 5794"/>
              <a:gd name="T102" fmla="*/ 2147483646 w 5794"/>
              <a:gd name="T103" fmla="*/ 2147483646 h 5794"/>
              <a:gd name="T104" fmla="*/ 2147483646 w 5794"/>
              <a:gd name="T105" fmla="*/ 2147483646 h 5794"/>
              <a:gd name="T106" fmla="*/ 2147483646 w 5794"/>
              <a:gd name="T107" fmla="*/ 2147483646 h 5794"/>
              <a:gd name="T108" fmla="*/ 2147483646 w 5794"/>
              <a:gd name="T109" fmla="*/ 2147483646 h 57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94"/>
              <a:gd name="T166" fmla="*/ 0 h 5794"/>
              <a:gd name="T167" fmla="*/ 5794 w 5794"/>
              <a:gd name="T168" fmla="*/ 5794 h 57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94" h="5794">
                <a:moveTo>
                  <a:pt x="5018" y="2848"/>
                </a:moveTo>
                <a:lnTo>
                  <a:pt x="5072" y="2845"/>
                </a:lnTo>
                <a:lnTo>
                  <a:pt x="5194" y="2823"/>
                </a:lnTo>
                <a:lnTo>
                  <a:pt x="5326" y="2783"/>
                </a:lnTo>
                <a:lnTo>
                  <a:pt x="5462" y="2727"/>
                </a:lnTo>
                <a:lnTo>
                  <a:pt x="5528" y="2694"/>
                </a:lnTo>
                <a:lnTo>
                  <a:pt x="5552" y="2683"/>
                </a:lnTo>
                <a:lnTo>
                  <a:pt x="5598" y="2674"/>
                </a:lnTo>
                <a:lnTo>
                  <a:pt x="5644" y="2677"/>
                </a:lnTo>
                <a:lnTo>
                  <a:pt x="5688" y="2691"/>
                </a:lnTo>
                <a:lnTo>
                  <a:pt x="5725" y="2714"/>
                </a:lnTo>
                <a:lnTo>
                  <a:pt x="5758" y="2748"/>
                </a:lnTo>
                <a:lnTo>
                  <a:pt x="5780" y="2787"/>
                </a:lnTo>
                <a:lnTo>
                  <a:pt x="5793" y="2834"/>
                </a:lnTo>
                <a:lnTo>
                  <a:pt x="5794" y="2858"/>
                </a:lnTo>
                <a:lnTo>
                  <a:pt x="5794" y="4489"/>
                </a:lnTo>
                <a:lnTo>
                  <a:pt x="4175" y="4489"/>
                </a:lnTo>
                <a:lnTo>
                  <a:pt x="4150" y="4490"/>
                </a:lnTo>
                <a:lnTo>
                  <a:pt x="4105" y="4502"/>
                </a:lnTo>
                <a:lnTo>
                  <a:pt x="4065" y="4525"/>
                </a:lnTo>
                <a:lnTo>
                  <a:pt x="4034" y="4556"/>
                </a:lnTo>
                <a:lnTo>
                  <a:pt x="4009" y="4595"/>
                </a:lnTo>
                <a:lnTo>
                  <a:pt x="3996" y="4638"/>
                </a:lnTo>
                <a:lnTo>
                  <a:pt x="3994" y="4683"/>
                </a:lnTo>
                <a:lnTo>
                  <a:pt x="4003" y="4731"/>
                </a:lnTo>
                <a:lnTo>
                  <a:pt x="4012" y="4753"/>
                </a:lnTo>
                <a:lnTo>
                  <a:pt x="4044" y="4821"/>
                </a:lnTo>
                <a:lnTo>
                  <a:pt x="4097" y="4957"/>
                </a:lnTo>
                <a:lnTo>
                  <a:pt x="4135" y="5089"/>
                </a:lnTo>
                <a:lnTo>
                  <a:pt x="4156" y="5211"/>
                </a:lnTo>
                <a:lnTo>
                  <a:pt x="4158" y="5265"/>
                </a:lnTo>
                <a:lnTo>
                  <a:pt x="4157" y="5298"/>
                </a:lnTo>
                <a:lnTo>
                  <a:pt x="4150" y="5359"/>
                </a:lnTo>
                <a:lnTo>
                  <a:pt x="4139" y="5414"/>
                </a:lnTo>
                <a:lnTo>
                  <a:pt x="4121" y="5467"/>
                </a:lnTo>
                <a:lnTo>
                  <a:pt x="4099" y="5517"/>
                </a:lnTo>
                <a:lnTo>
                  <a:pt x="4070" y="5562"/>
                </a:lnTo>
                <a:lnTo>
                  <a:pt x="4020" y="5623"/>
                </a:lnTo>
                <a:lnTo>
                  <a:pt x="3938" y="5690"/>
                </a:lnTo>
                <a:lnTo>
                  <a:pt x="3841" y="5741"/>
                </a:lnTo>
                <a:lnTo>
                  <a:pt x="3732" y="5775"/>
                </a:lnTo>
                <a:lnTo>
                  <a:pt x="3614" y="5793"/>
                </a:lnTo>
                <a:lnTo>
                  <a:pt x="3552" y="5794"/>
                </a:lnTo>
                <a:lnTo>
                  <a:pt x="3489" y="5793"/>
                </a:lnTo>
                <a:lnTo>
                  <a:pt x="3371" y="5775"/>
                </a:lnTo>
                <a:lnTo>
                  <a:pt x="3263" y="5741"/>
                </a:lnTo>
                <a:lnTo>
                  <a:pt x="3165" y="5690"/>
                </a:lnTo>
                <a:lnTo>
                  <a:pt x="3084" y="5623"/>
                </a:lnTo>
                <a:lnTo>
                  <a:pt x="3033" y="5562"/>
                </a:lnTo>
                <a:lnTo>
                  <a:pt x="3006" y="5517"/>
                </a:lnTo>
                <a:lnTo>
                  <a:pt x="2983" y="5467"/>
                </a:lnTo>
                <a:lnTo>
                  <a:pt x="2964" y="5414"/>
                </a:lnTo>
                <a:lnTo>
                  <a:pt x="2953" y="5359"/>
                </a:lnTo>
                <a:lnTo>
                  <a:pt x="2946" y="5298"/>
                </a:lnTo>
                <a:lnTo>
                  <a:pt x="2946" y="5265"/>
                </a:lnTo>
                <a:lnTo>
                  <a:pt x="2948" y="5211"/>
                </a:lnTo>
                <a:lnTo>
                  <a:pt x="2970" y="5089"/>
                </a:lnTo>
                <a:lnTo>
                  <a:pt x="3011" y="4957"/>
                </a:lnTo>
                <a:lnTo>
                  <a:pt x="3067" y="4821"/>
                </a:lnTo>
                <a:lnTo>
                  <a:pt x="3099" y="4753"/>
                </a:lnTo>
                <a:lnTo>
                  <a:pt x="3110" y="4731"/>
                </a:lnTo>
                <a:lnTo>
                  <a:pt x="3120" y="4685"/>
                </a:lnTo>
                <a:lnTo>
                  <a:pt x="3117" y="4639"/>
                </a:lnTo>
                <a:lnTo>
                  <a:pt x="3103" y="4595"/>
                </a:lnTo>
                <a:lnTo>
                  <a:pt x="3079" y="4558"/>
                </a:lnTo>
                <a:lnTo>
                  <a:pt x="3046" y="4525"/>
                </a:lnTo>
                <a:lnTo>
                  <a:pt x="3006" y="4503"/>
                </a:lnTo>
                <a:lnTo>
                  <a:pt x="2961" y="4490"/>
                </a:lnTo>
                <a:lnTo>
                  <a:pt x="2935" y="4489"/>
                </a:lnTo>
                <a:lnTo>
                  <a:pt x="1305" y="4489"/>
                </a:lnTo>
                <a:lnTo>
                  <a:pt x="1305" y="2858"/>
                </a:lnTo>
                <a:lnTo>
                  <a:pt x="1304" y="2834"/>
                </a:lnTo>
                <a:lnTo>
                  <a:pt x="1291" y="2787"/>
                </a:lnTo>
                <a:lnTo>
                  <a:pt x="1268" y="2748"/>
                </a:lnTo>
                <a:lnTo>
                  <a:pt x="1237" y="2714"/>
                </a:lnTo>
                <a:lnTo>
                  <a:pt x="1198" y="2691"/>
                </a:lnTo>
                <a:lnTo>
                  <a:pt x="1155" y="2677"/>
                </a:lnTo>
                <a:lnTo>
                  <a:pt x="1110" y="2674"/>
                </a:lnTo>
                <a:lnTo>
                  <a:pt x="1063" y="2683"/>
                </a:lnTo>
                <a:lnTo>
                  <a:pt x="1040" y="2694"/>
                </a:lnTo>
                <a:lnTo>
                  <a:pt x="972" y="2727"/>
                </a:lnTo>
                <a:lnTo>
                  <a:pt x="836" y="2783"/>
                </a:lnTo>
                <a:lnTo>
                  <a:pt x="705" y="2823"/>
                </a:lnTo>
                <a:lnTo>
                  <a:pt x="582" y="2845"/>
                </a:lnTo>
                <a:lnTo>
                  <a:pt x="528" y="2848"/>
                </a:lnTo>
                <a:lnTo>
                  <a:pt x="497" y="2848"/>
                </a:lnTo>
                <a:lnTo>
                  <a:pt x="436" y="2841"/>
                </a:lnTo>
                <a:lnTo>
                  <a:pt x="379" y="2829"/>
                </a:lnTo>
                <a:lnTo>
                  <a:pt x="326" y="2812"/>
                </a:lnTo>
                <a:lnTo>
                  <a:pt x="276" y="2788"/>
                </a:lnTo>
                <a:lnTo>
                  <a:pt x="231" y="2760"/>
                </a:lnTo>
                <a:lnTo>
                  <a:pt x="170" y="2711"/>
                </a:lnTo>
                <a:lnTo>
                  <a:pt x="104" y="2628"/>
                </a:lnTo>
                <a:lnTo>
                  <a:pt x="53" y="2532"/>
                </a:lnTo>
                <a:lnTo>
                  <a:pt x="18" y="2423"/>
                </a:lnTo>
                <a:lnTo>
                  <a:pt x="2" y="2305"/>
                </a:lnTo>
                <a:lnTo>
                  <a:pt x="0" y="2243"/>
                </a:lnTo>
                <a:lnTo>
                  <a:pt x="2" y="2180"/>
                </a:lnTo>
                <a:lnTo>
                  <a:pt x="18" y="2061"/>
                </a:lnTo>
                <a:lnTo>
                  <a:pt x="53" y="1952"/>
                </a:lnTo>
                <a:lnTo>
                  <a:pt x="104" y="1856"/>
                </a:lnTo>
                <a:lnTo>
                  <a:pt x="170" y="1773"/>
                </a:lnTo>
                <a:lnTo>
                  <a:pt x="231" y="1724"/>
                </a:lnTo>
                <a:lnTo>
                  <a:pt x="276" y="1696"/>
                </a:lnTo>
                <a:lnTo>
                  <a:pt x="326" y="1672"/>
                </a:lnTo>
                <a:lnTo>
                  <a:pt x="379" y="1656"/>
                </a:lnTo>
                <a:lnTo>
                  <a:pt x="436" y="1643"/>
                </a:lnTo>
                <a:lnTo>
                  <a:pt x="497" y="1637"/>
                </a:lnTo>
                <a:lnTo>
                  <a:pt x="528" y="1636"/>
                </a:lnTo>
                <a:lnTo>
                  <a:pt x="582" y="1639"/>
                </a:lnTo>
                <a:lnTo>
                  <a:pt x="705" y="1658"/>
                </a:lnTo>
                <a:lnTo>
                  <a:pt x="838" y="1697"/>
                </a:lnTo>
                <a:lnTo>
                  <a:pt x="972" y="1750"/>
                </a:lnTo>
                <a:lnTo>
                  <a:pt x="1040" y="1781"/>
                </a:lnTo>
                <a:lnTo>
                  <a:pt x="1063" y="1792"/>
                </a:lnTo>
                <a:lnTo>
                  <a:pt x="1110" y="1801"/>
                </a:lnTo>
                <a:lnTo>
                  <a:pt x="1156" y="1798"/>
                </a:lnTo>
                <a:lnTo>
                  <a:pt x="1199" y="1784"/>
                </a:lnTo>
                <a:lnTo>
                  <a:pt x="1237" y="1760"/>
                </a:lnTo>
                <a:lnTo>
                  <a:pt x="1269" y="1728"/>
                </a:lnTo>
                <a:lnTo>
                  <a:pt x="1291" y="1689"/>
                </a:lnTo>
                <a:lnTo>
                  <a:pt x="1304" y="1644"/>
                </a:lnTo>
                <a:lnTo>
                  <a:pt x="1305" y="1618"/>
                </a:lnTo>
                <a:lnTo>
                  <a:pt x="1305" y="0"/>
                </a:lnTo>
                <a:lnTo>
                  <a:pt x="1305" y="310"/>
                </a:lnTo>
                <a:lnTo>
                  <a:pt x="1305" y="0"/>
                </a:lnTo>
                <a:lnTo>
                  <a:pt x="2935" y="0"/>
                </a:lnTo>
                <a:lnTo>
                  <a:pt x="2961" y="2"/>
                </a:lnTo>
                <a:lnTo>
                  <a:pt x="3006" y="13"/>
                </a:lnTo>
                <a:lnTo>
                  <a:pt x="3046" y="37"/>
                </a:lnTo>
                <a:lnTo>
                  <a:pt x="3079" y="69"/>
                </a:lnTo>
                <a:lnTo>
                  <a:pt x="3103" y="107"/>
                </a:lnTo>
                <a:lnTo>
                  <a:pt x="3117" y="149"/>
                </a:lnTo>
                <a:lnTo>
                  <a:pt x="3120" y="196"/>
                </a:lnTo>
                <a:lnTo>
                  <a:pt x="3110" y="243"/>
                </a:lnTo>
                <a:lnTo>
                  <a:pt x="3099" y="265"/>
                </a:lnTo>
                <a:lnTo>
                  <a:pt x="3067" y="332"/>
                </a:lnTo>
                <a:lnTo>
                  <a:pt x="3011" y="468"/>
                </a:lnTo>
                <a:lnTo>
                  <a:pt x="2970" y="600"/>
                </a:lnTo>
                <a:lnTo>
                  <a:pt x="2948" y="722"/>
                </a:lnTo>
                <a:lnTo>
                  <a:pt x="2946" y="777"/>
                </a:lnTo>
                <a:lnTo>
                  <a:pt x="2946" y="809"/>
                </a:lnTo>
                <a:lnTo>
                  <a:pt x="2953" y="869"/>
                </a:lnTo>
                <a:lnTo>
                  <a:pt x="2964" y="926"/>
                </a:lnTo>
                <a:lnTo>
                  <a:pt x="2983" y="979"/>
                </a:lnTo>
                <a:lnTo>
                  <a:pt x="3006" y="1028"/>
                </a:lnTo>
                <a:lnTo>
                  <a:pt x="3033" y="1074"/>
                </a:lnTo>
                <a:lnTo>
                  <a:pt x="3084" y="1134"/>
                </a:lnTo>
                <a:lnTo>
                  <a:pt x="3165" y="1202"/>
                </a:lnTo>
                <a:lnTo>
                  <a:pt x="3263" y="1252"/>
                </a:lnTo>
                <a:lnTo>
                  <a:pt x="3371" y="1286"/>
                </a:lnTo>
                <a:lnTo>
                  <a:pt x="3489" y="1303"/>
                </a:lnTo>
                <a:lnTo>
                  <a:pt x="3552" y="1304"/>
                </a:lnTo>
                <a:lnTo>
                  <a:pt x="3614" y="1303"/>
                </a:lnTo>
                <a:lnTo>
                  <a:pt x="3732" y="1286"/>
                </a:lnTo>
                <a:lnTo>
                  <a:pt x="3841" y="1252"/>
                </a:lnTo>
                <a:lnTo>
                  <a:pt x="3938" y="1202"/>
                </a:lnTo>
                <a:lnTo>
                  <a:pt x="4020" y="1134"/>
                </a:lnTo>
                <a:lnTo>
                  <a:pt x="4070" y="1074"/>
                </a:lnTo>
                <a:lnTo>
                  <a:pt x="4099" y="1028"/>
                </a:lnTo>
                <a:lnTo>
                  <a:pt x="4121" y="979"/>
                </a:lnTo>
                <a:lnTo>
                  <a:pt x="4139" y="926"/>
                </a:lnTo>
                <a:lnTo>
                  <a:pt x="4150" y="869"/>
                </a:lnTo>
                <a:lnTo>
                  <a:pt x="4157" y="809"/>
                </a:lnTo>
                <a:lnTo>
                  <a:pt x="4158" y="777"/>
                </a:lnTo>
                <a:lnTo>
                  <a:pt x="4156" y="722"/>
                </a:lnTo>
                <a:lnTo>
                  <a:pt x="4135" y="600"/>
                </a:lnTo>
                <a:lnTo>
                  <a:pt x="4097" y="468"/>
                </a:lnTo>
                <a:lnTo>
                  <a:pt x="4044" y="332"/>
                </a:lnTo>
                <a:lnTo>
                  <a:pt x="4012" y="265"/>
                </a:lnTo>
                <a:lnTo>
                  <a:pt x="4003" y="241"/>
                </a:lnTo>
                <a:lnTo>
                  <a:pt x="3994" y="195"/>
                </a:lnTo>
                <a:lnTo>
                  <a:pt x="3996" y="149"/>
                </a:lnTo>
                <a:lnTo>
                  <a:pt x="4009" y="107"/>
                </a:lnTo>
                <a:lnTo>
                  <a:pt x="4034" y="68"/>
                </a:lnTo>
                <a:lnTo>
                  <a:pt x="4065" y="37"/>
                </a:lnTo>
                <a:lnTo>
                  <a:pt x="4105" y="13"/>
                </a:lnTo>
                <a:lnTo>
                  <a:pt x="4150" y="2"/>
                </a:lnTo>
                <a:lnTo>
                  <a:pt x="4175" y="0"/>
                </a:lnTo>
                <a:lnTo>
                  <a:pt x="5794" y="0"/>
                </a:lnTo>
                <a:lnTo>
                  <a:pt x="5794" y="1618"/>
                </a:lnTo>
                <a:lnTo>
                  <a:pt x="5793" y="1644"/>
                </a:lnTo>
                <a:lnTo>
                  <a:pt x="5780" y="1689"/>
                </a:lnTo>
                <a:lnTo>
                  <a:pt x="5758" y="1728"/>
                </a:lnTo>
                <a:lnTo>
                  <a:pt x="5725" y="1760"/>
                </a:lnTo>
                <a:lnTo>
                  <a:pt x="5688" y="1784"/>
                </a:lnTo>
                <a:lnTo>
                  <a:pt x="5645" y="1798"/>
                </a:lnTo>
                <a:lnTo>
                  <a:pt x="5599" y="1801"/>
                </a:lnTo>
                <a:lnTo>
                  <a:pt x="5552" y="1792"/>
                </a:lnTo>
                <a:lnTo>
                  <a:pt x="5529" y="1781"/>
                </a:lnTo>
                <a:lnTo>
                  <a:pt x="5462" y="1750"/>
                </a:lnTo>
                <a:lnTo>
                  <a:pt x="5326" y="1697"/>
                </a:lnTo>
                <a:lnTo>
                  <a:pt x="5194" y="1658"/>
                </a:lnTo>
                <a:lnTo>
                  <a:pt x="5072" y="1639"/>
                </a:lnTo>
                <a:lnTo>
                  <a:pt x="5018" y="1636"/>
                </a:lnTo>
                <a:lnTo>
                  <a:pt x="4985" y="1637"/>
                </a:lnTo>
                <a:lnTo>
                  <a:pt x="4924" y="1643"/>
                </a:lnTo>
                <a:lnTo>
                  <a:pt x="4868" y="1656"/>
                </a:lnTo>
                <a:lnTo>
                  <a:pt x="4815" y="1672"/>
                </a:lnTo>
                <a:lnTo>
                  <a:pt x="4766" y="1696"/>
                </a:lnTo>
                <a:lnTo>
                  <a:pt x="4721" y="1724"/>
                </a:lnTo>
                <a:lnTo>
                  <a:pt x="4660" y="1773"/>
                </a:lnTo>
                <a:lnTo>
                  <a:pt x="4592" y="1856"/>
                </a:lnTo>
                <a:lnTo>
                  <a:pt x="4542" y="1952"/>
                </a:lnTo>
                <a:lnTo>
                  <a:pt x="4508" y="2061"/>
                </a:lnTo>
                <a:lnTo>
                  <a:pt x="4490" y="2180"/>
                </a:lnTo>
                <a:lnTo>
                  <a:pt x="4489" y="2243"/>
                </a:lnTo>
                <a:lnTo>
                  <a:pt x="4490" y="2305"/>
                </a:lnTo>
                <a:lnTo>
                  <a:pt x="4508" y="2423"/>
                </a:lnTo>
                <a:lnTo>
                  <a:pt x="4542" y="2532"/>
                </a:lnTo>
                <a:lnTo>
                  <a:pt x="4592" y="2628"/>
                </a:lnTo>
                <a:lnTo>
                  <a:pt x="4660" y="2711"/>
                </a:lnTo>
                <a:lnTo>
                  <a:pt x="4721" y="2760"/>
                </a:lnTo>
                <a:lnTo>
                  <a:pt x="4766" y="2788"/>
                </a:lnTo>
                <a:lnTo>
                  <a:pt x="4815" y="2812"/>
                </a:lnTo>
                <a:lnTo>
                  <a:pt x="4868" y="2829"/>
                </a:lnTo>
                <a:lnTo>
                  <a:pt x="4924" y="2841"/>
                </a:lnTo>
                <a:lnTo>
                  <a:pt x="4985" y="2848"/>
                </a:lnTo>
                <a:lnTo>
                  <a:pt x="5018" y="2848"/>
                </a:lnTo>
                <a:close/>
              </a:path>
            </a:pathLst>
          </a:custGeom>
          <a:solidFill>
            <a:schemeClr val="accent3"/>
          </a:solidFill>
          <a:ln>
            <a:noFill/>
          </a:ln>
          <a:extLst/>
        </p:spPr>
        <p:txBody>
          <a:bodyPr/>
          <a:lstStyle/>
          <a:p>
            <a:endParaRPr lang="es-ES"/>
          </a:p>
        </p:txBody>
      </p:sp>
      <p:grpSp>
        <p:nvGrpSpPr>
          <p:cNvPr id="7" name="44 Grupo">
            <a:extLst>
              <a:ext uri="{FF2B5EF4-FFF2-40B4-BE49-F238E27FC236}">
                <a16:creationId xmlns:a16="http://schemas.microsoft.com/office/drawing/2014/main" id="{6E340564-D79E-4F65-9A08-7D1CE223CDB2}"/>
              </a:ext>
            </a:extLst>
          </p:cNvPr>
          <p:cNvGrpSpPr>
            <a:grpSpLocks/>
          </p:cNvGrpSpPr>
          <p:nvPr/>
        </p:nvGrpSpPr>
        <p:grpSpPr bwMode="auto">
          <a:xfrm>
            <a:off x="329548" y="2503092"/>
            <a:ext cx="4200591" cy="4167947"/>
            <a:chOff x="344474" y="914403"/>
            <a:chExt cx="4598987" cy="4598987"/>
          </a:xfrm>
        </p:grpSpPr>
        <p:sp>
          <p:nvSpPr>
            <p:cNvPr id="8" name="Freeform 620">
              <a:extLst>
                <a:ext uri="{FF2B5EF4-FFF2-40B4-BE49-F238E27FC236}">
                  <a16:creationId xmlns:a16="http://schemas.microsoft.com/office/drawing/2014/main" id="{46B9C9C5-CBE2-47A6-A1B9-BC2DC0EF5951}"/>
                </a:ext>
              </a:extLst>
            </p:cNvPr>
            <p:cNvSpPr>
              <a:spLocks/>
            </p:cNvSpPr>
            <p:nvPr/>
          </p:nvSpPr>
          <p:spPr bwMode="auto">
            <a:xfrm>
              <a:off x="2643174" y="3214690"/>
              <a:ext cx="2300287" cy="2298700"/>
            </a:xfrm>
            <a:custGeom>
              <a:avLst/>
              <a:gdLst>
                <a:gd name="T0" fmla="*/ 2147483646 w 5794"/>
                <a:gd name="T1" fmla="*/ 2147483646 h 5793"/>
                <a:gd name="T2" fmla="*/ 2147483646 w 5794"/>
                <a:gd name="T3" fmla="*/ 2147483646 h 5793"/>
                <a:gd name="T4" fmla="*/ 2147483646 w 5794"/>
                <a:gd name="T5" fmla="*/ 2147483646 h 5793"/>
                <a:gd name="T6" fmla="*/ 0 w 5794"/>
                <a:gd name="T7" fmla="*/ 2147483646 h 5793"/>
                <a:gd name="T8" fmla="*/ 2147483646 w 5794"/>
                <a:gd name="T9" fmla="*/ 2147483646 h 5793"/>
                <a:gd name="T10" fmla="*/ 2147483646 w 5794"/>
                <a:gd name="T11" fmla="*/ 2147483646 h 5793"/>
                <a:gd name="T12" fmla="*/ 2147483646 w 5794"/>
                <a:gd name="T13" fmla="*/ 2147483646 h 5793"/>
                <a:gd name="T14" fmla="*/ 2147483646 w 5794"/>
                <a:gd name="T15" fmla="*/ 2147483646 h 5793"/>
                <a:gd name="T16" fmla="*/ 2147483646 w 5794"/>
                <a:gd name="T17" fmla="*/ 2147483646 h 5793"/>
                <a:gd name="T18" fmla="*/ 2147483646 w 5794"/>
                <a:gd name="T19" fmla="*/ 2147483646 h 5793"/>
                <a:gd name="T20" fmla="*/ 2147483646 w 5794"/>
                <a:gd name="T21" fmla="*/ 2147483646 h 5793"/>
                <a:gd name="T22" fmla="*/ 2147483646 w 5794"/>
                <a:gd name="T23" fmla="*/ 2147483646 h 5793"/>
                <a:gd name="T24" fmla="*/ 2147483646 w 5794"/>
                <a:gd name="T25" fmla="*/ 2147483646 h 5793"/>
                <a:gd name="T26" fmla="*/ 2147483646 w 5794"/>
                <a:gd name="T27" fmla="*/ 2147483646 h 5793"/>
                <a:gd name="T28" fmla="*/ 2147483646 w 5794"/>
                <a:gd name="T29" fmla="*/ 2147483646 h 5793"/>
                <a:gd name="T30" fmla="*/ 2147483646 w 5794"/>
                <a:gd name="T31" fmla="*/ 2147483646 h 5793"/>
                <a:gd name="T32" fmla="*/ 2147483646 w 5794"/>
                <a:gd name="T33" fmla="*/ 2147483646 h 5793"/>
                <a:gd name="T34" fmla="*/ 2147483646 w 5794"/>
                <a:gd name="T35" fmla="*/ 2147483646 h 5793"/>
                <a:gd name="T36" fmla="*/ 2147483646 w 5794"/>
                <a:gd name="T37" fmla="*/ 2147483646 h 5793"/>
                <a:gd name="T38" fmla="*/ 2147483646 w 5794"/>
                <a:gd name="T39" fmla="*/ 2147483646 h 5793"/>
                <a:gd name="T40" fmla="*/ 2147483646 w 5794"/>
                <a:gd name="T41" fmla="*/ 2147483646 h 5793"/>
                <a:gd name="T42" fmla="*/ 2147483646 w 5794"/>
                <a:gd name="T43" fmla="*/ 2147483646 h 5793"/>
                <a:gd name="T44" fmla="*/ 2147483646 w 5794"/>
                <a:gd name="T45" fmla="*/ 2147483646 h 5793"/>
                <a:gd name="T46" fmla="*/ 2147483646 w 5794"/>
                <a:gd name="T47" fmla="*/ 2147483646 h 5793"/>
                <a:gd name="T48" fmla="*/ 2147483646 w 5794"/>
                <a:gd name="T49" fmla="*/ 2147483646 h 5793"/>
                <a:gd name="T50" fmla="*/ 2147483646 w 5794"/>
                <a:gd name="T51" fmla="*/ 2147483646 h 5793"/>
                <a:gd name="T52" fmla="*/ 2147483646 w 5794"/>
                <a:gd name="T53" fmla="*/ 2147483646 h 5793"/>
                <a:gd name="T54" fmla="*/ 2147483646 w 5794"/>
                <a:gd name="T55" fmla="*/ 2147483646 h 5793"/>
                <a:gd name="T56" fmla="*/ 2147483646 w 5794"/>
                <a:gd name="T57" fmla="*/ 2147483646 h 5793"/>
                <a:gd name="T58" fmla="*/ 2147483646 w 5794"/>
                <a:gd name="T59" fmla="*/ 2147483646 h 5793"/>
                <a:gd name="T60" fmla="*/ 2147483646 w 5794"/>
                <a:gd name="T61" fmla="*/ 2147483646 h 5793"/>
                <a:gd name="T62" fmla="*/ 2147483646 w 5794"/>
                <a:gd name="T63" fmla="*/ 0 h 5793"/>
                <a:gd name="T64" fmla="*/ 2147483646 w 5794"/>
                <a:gd name="T65" fmla="*/ 2147483646 h 5793"/>
                <a:gd name="T66" fmla="*/ 2147483646 w 5794"/>
                <a:gd name="T67" fmla="*/ 2147483646 h 5793"/>
                <a:gd name="T68" fmla="*/ 2147483646 w 5794"/>
                <a:gd name="T69" fmla="*/ 2147483646 h 5793"/>
                <a:gd name="T70" fmla="*/ 2147483646 w 5794"/>
                <a:gd name="T71" fmla="*/ 2147483646 h 5793"/>
                <a:gd name="T72" fmla="*/ 2147483646 w 5794"/>
                <a:gd name="T73" fmla="*/ 2147483646 h 5793"/>
                <a:gd name="T74" fmla="*/ 2147483646 w 5794"/>
                <a:gd name="T75" fmla="*/ 2147483646 h 5793"/>
                <a:gd name="T76" fmla="*/ 2147483646 w 5794"/>
                <a:gd name="T77" fmla="*/ 2147483646 h 5793"/>
                <a:gd name="T78" fmla="*/ 2147483646 w 5794"/>
                <a:gd name="T79" fmla="*/ 2147483646 h 5793"/>
                <a:gd name="T80" fmla="*/ 2147483646 w 5794"/>
                <a:gd name="T81" fmla="*/ 2147483646 h 5793"/>
                <a:gd name="T82" fmla="*/ 2147483646 w 5794"/>
                <a:gd name="T83" fmla="*/ 2147483646 h 5793"/>
                <a:gd name="T84" fmla="*/ 2147483646 w 5794"/>
                <a:gd name="T85" fmla="*/ 2147483646 h 5793"/>
                <a:gd name="T86" fmla="*/ 2147483646 w 5794"/>
                <a:gd name="T87" fmla="*/ 2147483646 h 5793"/>
                <a:gd name="T88" fmla="*/ 2147483646 w 5794"/>
                <a:gd name="T89" fmla="*/ 2147483646 h 5793"/>
                <a:gd name="T90" fmla="*/ 2147483646 w 5794"/>
                <a:gd name="T91" fmla="*/ 2147483646 h 5793"/>
                <a:gd name="T92" fmla="*/ 2147483646 w 5794"/>
                <a:gd name="T93" fmla="*/ 2147483646 h 5793"/>
                <a:gd name="T94" fmla="*/ 2147483646 w 5794"/>
                <a:gd name="T95" fmla="*/ 2147483646 h 5793"/>
                <a:gd name="T96" fmla="*/ 2147483646 w 5794"/>
                <a:gd name="T97" fmla="*/ 2147483646 h 5793"/>
                <a:gd name="T98" fmla="*/ 2147483646 w 5794"/>
                <a:gd name="T99" fmla="*/ 2147483646 h 5793"/>
                <a:gd name="T100" fmla="*/ 2147483646 w 5794"/>
                <a:gd name="T101" fmla="*/ 2147483646 h 5793"/>
                <a:gd name="T102" fmla="*/ 2147483646 w 5794"/>
                <a:gd name="T103" fmla="*/ 2147483646 h 5793"/>
                <a:gd name="T104" fmla="*/ 2147483646 w 5794"/>
                <a:gd name="T105" fmla="*/ 2147483646 h 5793"/>
                <a:gd name="T106" fmla="*/ 2147483646 w 5794"/>
                <a:gd name="T107" fmla="*/ 2147483646 h 5793"/>
                <a:gd name="T108" fmla="*/ 2147483646 w 5794"/>
                <a:gd name="T109" fmla="*/ 2147483646 h 5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94"/>
                <a:gd name="T166" fmla="*/ 0 h 5793"/>
                <a:gd name="T167" fmla="*/ 5794 w 5794"/>
                <a:gd name="T168" fmla="*/ 5793 h 57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94" h="5793">
                  <a:moveTo>
                    <a:pt x="777" y="2847"/>
                  </a:moveTo>
                  <a:lnTo>
                    <a:pt x="722" y="2846"/>
                  </a:lnTo>
                  <a:lnTo>
                    <a:pt x="600" y="2824"/>
                  </a:lnTo>
                  <a:lnTo>
                    <a:pt x="468" y="2783"/>
                  </a:lnTo>
                  <a:lnTo>
                    <a:pt x="332" y="2727"/>
                  </a:lnTo>
                  <a:lnTo>
                    <a:pt x="265" y="2694"/>
                  </a:lnTo>
                  <a:lnTo>
                    <a:pt x="241" y="2684"/>
                  </a:lnTo>
                  <a:lnTo>
                    <a:pt x="195" y="2674"/>
                  </a:lnTo>
                  <a:lnTo>
                    <a:pt x="149" y="2676"/>
                  </a:lnTo>
                  <a:lnTo>
                    <a:pt x="107" y="2690"/>
                  </a:lnTo>
                  <a:lnTo>
                    <a:pt x="68" y="2715"/>
                  </a:lnTo>
                  <a:lnTo>
                    <a:pt x="37" y="2748"/>
                  </a:lnTo>
                  <a:lnTo>
                    <a:pt x="13" y="2788"/>
                  </a:lnTo>
                  <a:lnTo>
                    <a:pt x="2" y="2833"/>
                  </a:lnTo>
                  <a:lnTo>
                    <a:pt x="0" y="2859"/>
                  </a:lnTo>
                  <a:lnTo>
                    <a:pt x="0" y="4488"/>
                  </a:lnTo>
                  <a:lnTo>
                    <a:pt x="1618" y="4488"/>
                  </a:lnTo>
                  <a:lnTo>
                    <a:pt x="1644" y="4490"/>
                  </a:lnTo>
                  <a:lnTo>
                    <a:pt x="1689" y="4502"/>
                  </a:lnTo>
                  <a:lnTo>
                    <a:pt x="1728" y="4525"/>
                  </a:lnTo>
                  <a:lnTo>
                    <a:pt x="1760" y="4557"/>
                  </a:lnTo>
                  <a:lnTo>
                    <a:pt x="1784" y="4595"/>
                  </a:lnTo>
                  <a:lnTo>
                    <a:pt x="1798" y="4637"/>
                  </a:lnTo>
                  <a:lnTo>
                    <a:pt x="1801" y="4684"/>
                  </a:lnTo>
                  <a:lnTo>
                    <a:pt x="1792" y="4731"/>
                  </a:lnTo>
                  <a:lnTo>
                    <a:pt x="1781" y="4754"/>
                  </a:lnTo>
                  <a:lnTo>
                    <a:pt x="1750" y="4821"/>
                  </a:lnTo>
                  <a:lnTo>
                    <a:pt x="1697" y="4956"/>
                  </a:lnTo>
                  <a:lnTo>
                    <a:pt x="1658" y="5088"/>
                  </a:lnTo>
                  <a:lnTo>
                    <a:pt x="1637" y="5210"/>
                  </a:lnTo>
                  <a:lnTo>
                    <a:pt x="1636" y="5265"/>
                  </a:lnTo>
                  <a:lnTo>
                    <a:pt x="1636" y="5297"/>
                  </a:lnTo>
                  <a:lnTo>
                    <a:pt x="1642" y="5358"/>
                  </a:lnTo>
                  <a:lnTo>
                    <a:pt x="1655" y="5415"/>
                  </a:lnTo>
                  <a:lnTo>
                    <a:pt x="1672" y="5468"/>
                  </a:lnTo>
                  <a:lnTo>
                    <a:pt x="1696" y="5517"/>
                  </a:lnTo>
                  <a:lnTo>
                    <a:pt x="1723" y="5561"/>
                  </a:lnTo>
                  <a:lnTo>
                    <a:pt x="1773" y="5624"/>
                  </a:lnTo>
                  <a:lnTo>
                    <a:pt x="1856" y="5690"/>
                  </a:lnTo>
                  <a:lnTo>
                    <a:pt x="1952" y="5740"/>
                  </a:lnTo>
                  <a:lnTo>
                    <a:pt x="2061" y="5775"/>
                  </a:lnTo>
                  <a:lnTo>
                    <a:pt x="2179" y="5792"/>
                  </a:lnTo>
                  <a:lnTo>
                    <a:pt x="2241" y="5793"/>
                  </a:lnTo>
                  <a:lnTo>
                    <a:pt x="2304" y="5792"/>
                  </a:lnTo>
                  <a:lnTo>
                    <a:pt x="2423" y="5775"/>
                  </a:lnTo>
                  <a:lnTo>
                    <a:pt x="2532" y="5740"/>
                  </a:lnTo>
                  <a:lnTo>
                    <a:pt x="2628" y="5690"/>
                  </a:lnTo>
                  <a:lnTo>
                    <a:pt x="2711" y="5624"/>
                  </a:lnTo>
                  <a:lnTo>
                    <a:pt x="2760" y="5561"/>
                  </a:lnTo>
                  <a:lnTo>
                    <a:pt x="2788" y="5517"/>
                  </a:lnTo>
                  <a:lnTo>
                    <a:pt x="2812" y="5468"/>
                  </a:lnTo>
                  <a:lnTo>
                    <a:pt x="2828" y="5415"/>
                  </a:lnTo>
                  <a:lnTo>
                    <a:pt x="2841" y="5358"/>
                  </a:lnTo>
                  <a:lnTo>
                    <a:pt x="2847" y="5297"/>
                  </a:lnTo>
                  <a:lnTo>
                    <a:pt x="2848" y="5265"/>
                  </a:lnTo>
                  <a:lnTo>
                    <a:pt x="2845" y="5210"/>
                  </a:lnTo>
                  <a:lnTo>
                    <a:pt x="2823" y="5088"/>
                  </a:lnTo>
                  <a:lnTo>
                    <a:pt x="2783" y="4957"/>
                  </a:lnTo>
                  <a:lnTo>
                    <a:pt x="2727" y="4821"/>
                  </a:lnTo>
                  <a:lnTo>
                    <a:pt x="2694" y="4754"/>
                  </a:lnTo>
                  <a:lnTo>
                    <a:pt x="2683" y="4731"/>
                  </a:lnTo>
                  <a:lnTo>
                    <a:pt x="2674" y="4684"/>
                  </a:lnTo>
                  <a:lnTo>
                    <a:pt x="2677" y="4639"/>
                  </a:lnTo>
                  <a:lnTo>
                    <a:pt x="2691" y="4596"/>
                  </a:lnTo>
                  <a:lnTo>
                    <a:pt x="2714" y="4557"/>
                  </a:lnTo>
                  <a:lnTo>
                    <a:pt x="2747" y="4526"/>
                  </a:lnTo>
                  <a:lnTo>
                    <a:pt x="2787" y="4502"/>
                  </a:lnTo>
                  <a:lnTo>
                    <a:pt x="2834" y="4490"/>
                  </a:lnTo>
                  <a:lnTo>
                    <a:pt x="2858" y="4488"/>
                  </a:lnTo>
                  <a:lnTo>
                    <a:pt x="4489" y="4488"/>
                  </a:lnTo>
                  <a:lnTo>
                    <a:pt x="4489" y="2859"/>
                  </a:lnTo>
                  <a:lnTo>
                    <a:pt x="4490" y="2833"/>
                  </a:lnTo>
                  <a:lnTo>
                    <a:pt x="4502" y="2788"/>
                  </a:lnTo>
                  <a:lnTo>
                    <a:pt x="4525" y="2748"/>
                  </a:lnTo>
                  <a:lnTo>
                    <a:pt x="4557" y="2715"/>
                  </a:lnTo>
                  <a:lnTo>
                    <a:pt x="4595" y="2690"/>
                  </a:lnTo>
                  <a:lnTo>
                    <a:pt x="4638" y="2676"/>
                  </a:lnTo>
                  <a:lnTo>
                    <a:pt x="4685" y="2674"/>
                  </a:lnTo>
                  <a:lnTo>
                    <a:pt x="4731" y="2684"/>
                  </a:lnTo>
                  <a:lnTo>
                    <a:pt x="4753" y="2694"/>
                  </a:lnTo>
                  <a:lnTo>
                    <a:pt x="4821" y="2727"/>
                  </a:lnTo>
                  <a:lnTo>
                    <a:pt x="4957" y="2783"/>
                  </a:lnTo>
                  <a:lnTo>
                    <a:pt x="5089" y="2824"/>
                  </a:lnTo>
                  <a:lnTo>
                    <a:pt x="5211" y="2846"/>
                  </a:lnTo>
                  <a:lnTo>
                    <a:pt x="5265" y="2847"/>
                  </a:lnTo>
                  <a:lnTo>
                    <a:pt x="5298" y="2847"/>
                  </a:lnTo>
                  <a:lnTo>
                    <a:pt x="5357" y="2841"/>
                  </a:lnTo>
                  <a:lnTo>
                    <a:pt x="5414" y="2829"/>
                  </a:lnTo>
                  <a:lnTo>
                    <a:pt x="5467" y="2811"/>
                  </a:lnTo>
                  <a:lnTo>
                    <a:pt x="5517" y="2788"/>
                  </a:lnTo>
                  <a:lnTo>
                    <a:pt x="5562" y="2760"/>
                  </a:lnTo>
                  <a:lnTo>
                    <a:pt x="5623" y="2710"/>
                  </a:lnTo>
                  <a:lnTo>
                    <a:pt x="5690" y="2628"/>
                  </a:lnTo>
                  <a:lnTo>
                    <a:pt x="5741" y="2531"/>
                  </a:lnTo>
                  <a:lnTo>
                    <a:pt x="5775" y="2422"/>
                  </a:lnTo>
                  <a:lnTo>
                    <a:pt x="5791" y="2304"/>
                  </a:lnTo>
                  <a:lnTo>
                    <a:pt x="5794" y="2242"/>
                  </a:lnTo>
                  <a:lnTo>
                    <a:pt x="5791" y="2180"/>
                  </a:lnTo>
                  <a:lnTo>
                    <a:pt x="5775" y="2061"/>
                  </a:lnTo>
                  <a:lnTo>
                    <a:pt x="5741" y="1953"/>
                  </a:lnTo>
                  <a:lnTo>
                    <a:pt x="5690" y="1856"/>
                  </a:lnTo>
                  <a:lnTo>
                    <a:pt x="5623" y="1774"/>
                  </a:lnTo>
                  <a:lnTo>
                    <a:pt x="5562" y="1724"/>
                  </a:lnTo>
                  <a:lnTo>
                    <a:pt x="5517" y="1695"/>
                  </a:lnTo>
                  <a:lnTo>
                    <a:pt x="5467" y="1673"/>
                  </a:lnTo>
                  <a:lnTo>
                    <a:pt x="5414" y="1655"/>
                  </a:lnTo>
                  <a:lnTo>
                    <a:pt x="5357" y="1643"/>
                  </a:lnTo>
                  <a:lnTo>
                    <a:pt x="5298" y="1637"/>
                  </a:lnTo>
                  <a:lnTo>
                    <a:pt x="5265" y="1635"/>
                  </a:lnTo>
                  <a:lnTo>
                    <a:pt x="5211" y="1638"/>
                  </a:lnTo>
                  <a:lnTo>
                    <a:pt x="5089" y="1659"/>
                  </a:lnTo>
                  <a:lnTo>
                    <a:pt x="4957" y="1696"/>
                  </a:lnTo>
                  <a:lnTo>
                    <a:pt x="4821" y="1750"/>
                  </a:lnTo>
                  <a:lnTo>
                    <a:pt x="4753" y="1781"/>
                  </a:lnTo>
                  <a:lnTo>
                    <a:pt x="4730" y="1791"/>
                  </a:lnTo>
                  <a:lnTo>
                    <a:pt x="4683" y="1800"/>
                  </a:lnTo>
                  <a:lnTo>
                    <a:pt x="4638" y="1797"/>
                  </a:lnTo>
                  <a:lnTo>
                    <a:pt x="4595" y="1785"/>
                  </a:lnTo>
                  <a:lnTo>
                    <a:pt x="4556" y="1760"/>
                  </a:lnTo>
                  <a:lnTo>
                    <a:pt x="4525" y="1729"/>
                  </a:lnTo>
                  <a:lnTo>
                    <a:pt x="4502" y="1689"/>
                  </a:lnTo>
                  <a:lnTo>
                    <a:pt x="4490" y="1643"/>
                  </a:lnTo>
                  <a:lnTo>
                    <a:pt x="4489" y="1619"/>
                  </a:lnTo>
                  <a:lnTo>
                    <a:pt x="4489" y="0"/>
                  </a:lnTo>
                  <a:lnTo>
                    <a:pt x="4489" y="311"/>
                  </a:lnTo>
                  <a:lnTo>
                    <a:pt x="4489" y="0"/>
                  </a:lnTo>
                  <a:lnTo>
                    <a:pt x="2858" y="0"/>
                  </a:lnTo>
                  <a:lnTo>
                    <a:pt x="2834" y="1"/>
                  </a:lnTo>
                  <a:lnTo>
                    <a:pt x="2787" y="14"/>
                  </a:lnTo>
                  <a:lnTo>
                    <a:pt x="2747" y="36"/>
                  </a:lnTo>
                  <a:lnTo>
                    <a:pt x="2714" y="68"/>
                  </a:lnTo>
                  <a:lnTo>
                    <a:pt x="2691" y="106"/>
                  </a:lnTo>
                  <a:lnTo>
                    <a:pt x="2677" y="150"/>
                  </a:lnTo>
                  <a:lnTo>
                    <a:pt x="2674" y="195"/>
                  </a:lnTo>
                  <a:lnTo>
                    <a:pt x="2683" y="242"/>
                  </a:lnTo>
                  <a:lnTo>
                    <a:pt x="2694" y="264"/>
                  </a:lnTo>
                  <a:lnTo>
                    <a:pt x="2727" y="332"/>
                  </a:lnTo>
                  <a:lnTo>
                    <a:pt x="2783" y="468"/>
                  </a:lnTo>
                  <a:lnTo>
                    <a:pt x="2823" y="600"/>
                  </a:lnTo>
                  <a:lnTo>
                    <a:pt x="2845" y="722"/>
                  </a:lnTo>
                  <a:lnTo>
                    <a:pt x="2848" y="776"/>
                  </a:lnTo>
                  <a:lnTo>
                    <a:pt x="2847" y="809"/>
                  </a:lnTo>
                  <a:lnTo>
                    <a:pt x="2841" y="869"/>
                  </a:lnTo>
                  <a:lnTo>
                    <a:pt x="2828" y="925"/>
                  </a:lnTo>
                  <a:lnTo>
                    <a:pt x="2812" y="978"/>
                  </a:lnTo>
                  <a:lnTo>
                    <a:pt x="2788" y="1028"/>
                  </a:lnTo>
                  <a:lnTo>
                    <a:pt x="2760" y="1073"/>
                  </a:lnTo>
                  <a:lnTo>
                    <a:pt x="2711" y="1134"/>
                  </a:lnTo>
                  <a:lnTo>
                    <a:pt x="2628" y="1201"/>
                  </a:lnTo>
                  <a:lnTo>
                    <a:pt x="2532" y="1252"/>
                  </a:lnTo>
                  <a:lnTo>
                    <a:pt x="2423" y="1285"/>
                  </a:lnTo>
                  <a:lnTo>
                    <a:pt x="2304" y="1304"/>
                  </a:lnTo>
                  <a:lnTo>
                    <a:pt x="2241" y="1305"/>
                  </a:lnTo>
                  <a:lnTo>
                    <a:pt x="2179" y="1304"/>
                  </a:lnTo>
                  <a:lnTo>
                    <a:pt x="2061" y="1285"/>
                  </a:lnTo>
                  <a:lnTo>
                    <a:pt x="1952" y="1252"/>
                  </a:lnTo>
                  <a:lnTo>
                    <a:pt x="1856" y="1201"/>
                  </a:lnTo>
                  <a:lnTo>
                    <a:pt x="1773" y="1134"/>
                  </a:lnTo>
                  <a:lnTo>
                    <a:pt x="1723" y="1073"/>
                  </a:lnTo>
                  <a:lnTo>
                    <a:pt x="1696" y="1028"/>
                  </a:lnTo>
                  <a:lnTo>
                    <a:pt x="1672" y="978"/>
                  </a:lnTo>
                  <a:lnTo>
                    <a:pt x="1655" y="925"/>
                  </a:lnTo>
                  <a:lnTo>
                    <a:pt x="1642" y="869"/>
                  </a:lnTo>
                  <a:lnTo>
                    <a:pt x="1636" y="809"/>
                  </a:lnTo>
                  <a:lnTo>
                    <a:pt x="1636" y="776"/>
                  </a:lnTo>
                  <a:lnTo>
                    <a:pt x="1637" y="722"/>
                  </a:lnTo>
                  <a:lnTo>
                    <a:pt x="1658" y="600"/>
                  </a:lnTo>
                  <a:lnTo>
                    <a:pt x="1697" y="468"/>
                  </a:lnTo>
                  <a:lnTo>
                    <a:pt x="1750" y="332"/>
                  </a:lnTo>
                  <a:lnTo>
                    <a:pt x="1781" y="264"/>
                  </a:lnTo>
                  <a:lnTo>
                    <a:pt x="1792" y="242"/>
                  </a:lnTo>
                  <a:lnTo>
                    <a:pt x="1801" y="194"/>
                  </a:lnTo>
                  <a:lnTo>
                    <a:pt x="1798" y="149"/>
                  </a:lnTo>
                  <a:lnTo>
                    <a:pt x="1784" y="106"/>
                  </a:lnTo>
                  <a:lnTo>
                    <a:pt x="1760" y="67"/>
                  </a:lnTo>
                  <a:lnTo>
                    <a:pt x="1728" y="36"/>
                  </a:lnTo>
                  <a:lnTo>
                    <a:pt x="1689" y="13"/>
                  </a:lnTo>
                  <a:lnTo>
                    <a:pt x="1644" y="1"/>
                  </a:lnTo>
                  <a:lnTo>
                    <a:pt x="1618" y="0"/>
                  </a:lnTo>
                  <a:lnTo>
                    <a:pt x="0" y="0"/>
                  </a:lnTo>
                  <a:lnTo>
                    <a:pt x="0" y="1617"/>
                  </a:lnTo>
                  <a:lnTo>
                    <a:pt x="2" y="1643"/>
                  </a:lnTo>
                  <a:lnTo>
                    <a:pt x="13" y="1689"/>
                  </a:lnTo>
                  <a:lnTo>
                    <a:pt x="37" y="1729"/>
                  </a:lnTo>
                  <a:lnTo>
                    <a:pt x="68" y="1760"/>
                  </a:lnTo>
                  <a:lnTo>
                    <a:pt x="107" y="1785"/>
                  </a:lnTo>
                  <a:lnTo>
                    <a:pt x="149" y="1797"/>
                  </a:lnTo>
                  <a:lnTo>
                    <a:pt x="195" y="1800"/>
                  </a:lnTo>
                  <a:lnTo>
                    <a:pt x="241" y="1791"/>
                  </a:lnTo>
                  <a:lnTo>
                    <a:pt x="265" y="1781"/>
                  </a:lnTo>
                  <a:lnTo>
                    <a:pt x="332" y="1750"/>
                  </a:lnTo>
                  <a:lnTo>
                    <a:pt x="468" y="1696"/>
                  </a:lnTo>
                  <a:lnTo>
                    <a:pt x="600" y="1659"/>
                  </a:lnTo>
                  <a:lnTo>
                    <a:pt x="722" y="1638"/>
                  </a:lnTo>
                  <a:lnTo>
                    <a:pt x="777" y="1635"/>
                  </a:lnTo>
                  <a:lnTo>
                    <a:pt x="808" y="1637"/>
                  </a:lnTo>
                  <a:lnTo>
                    <a:pt x="869" y="1643"/>
                  </a:lnTo>
                  <a:lnTo>
                    <a:pt x="926" y="1655"/>
                  </a:lnTo>
                  <a:lnTo>
                    <a:pt x="979" y="1673"/>
                  </a:lnTo>
                  <a:lnTo>
                    <a:pt x="1028" y="1695"/>
                  </a:lnTo>
                  <a:lnTo>
                    <a:pt x="1073" y="1724"/>
                  </a:lnTo>
                  <a:lnTo>
                    <a:pt x="1134" y="1774"/>
                  </a:lnTo>
                  <a:lnTo>
                    <a:pt x="1202" y="1856"/>
                  </a:lnTo>
                  <a:lnTo>
                    <a:pt x="1252" y="1953"/>
                  </a:lnTo>
                  <a:lnTo>
                    <a:pt x="1286" y="2061"/>
                  </a:lnTo>
                  <a:lnTo>
                    <a:pt x="1303" y="2180"/>
                  </a:lnTo>
                  <a:lnTo>
                    <a:pt x="1304" y="2242"/>
                  </a:lnTo>
                  <a:lnTo>
                    <a:pt x="1303" y="2304"/>
                  </a:lnTo>
                  <a:lnTo>
                    <a:pt x="1286" y="2422"/>
                  </a:lnTo>
                  <a:lnTo>
                    <a:pt x="1252" y="2531"/>
                  </a:lnTo>
                  <a:lnTo>
                    <a:pt x="1202" y="2628"/>
                  </a:lnTo>
                  <a:lnTo>
                    <a:pt x="1134" y="2710"/>
                  </a:lnTo>
                  <a:lnTo>
                    <a:pt x="1073" y="2760"/>
                  </a:lnTo>
                  <a:lnTo>
                    <a:pt x="1028" y="2788"/>
                  </a:lnTo>
                  <a:lnTo>
                    <a:pt x="979" y="2811"/>
                  </a:lnTo>
                  <a:lnTo>
                    <a:pt x="926" y="2829"/>
                  </a:lnTo>
                  <a:lnTo>
                    <a:pt x="869" y="2841"/>
                  </a:lnTo>
                  <a:lnTo>
                    <a:pt x="808" y="2847"/>
                  </a:lnTo>
                  <a:lnTo>
                    <a:pt x="777" y="2847"/>
                  </a:lnTo>
                  <a:close/>
                </a:path>
              </a:pathLst>
            </a:custGeom>
            <a:solidFill>
              <a:srgbClr val="006BB9"/>
            </a:solidFill>
            <a:ln w="57150">
              <a:solidFill>
                <a:schemeClr val="bg1"/>
              </a:solidFill>
              <a:round/>
              <a:headEnd/>
              <a:tailEnd/>
            </a:ln>
          </p:spPr>
          <p:txBody>
            <a:bodyPr/>
            <a:lstStyle/>
            <a:p>
              <a:endParaRPr lang="es-ES"/>
            </a:p>
          </p:txBody>
        </p:sp>
        <p:sp>
          <p:nvSpPr>
            <p:cNvPr id="9" name="Freeform 622">
              <a:extLst>
                <a:ext uri="{FF2B5EF4-FFF2-40B4-BE49-F238E27FC236}">
                  <a16:creationId xmlns:a16="http://schemas.microsoft.com/office/drawing/2014/main" id="{0648DD67-447F-4620-BE52-3DE8B5631691}"/>
                </a:ext>
              </a:extLst>
            </p:cNvPr>
            <p:cNvSpPr>
              <a:spLocks/>
            </p:cNvSpPr>
            <p:nvPr/>
          </p:nvSpPr>
          <p:spPr bwMode="auto">
            <a:xfrm>
              <a:off x="344474" y="914403"/>
              <a:ext cx="2298700" cy="2300287"/>
            </a:xfrm>
            <a:custGeom>
              <a:avLst/>
              <a:gdLst>
                <a:gd name="T0" fmla="*/ 2147483646 w 5793"/>
                <a:gd name="T1" fmla="*/ 2147483646 h 5794"/>
                <a:gd name="T2" fmla="*/ 2147483646 w 5793"/>
                <a:gd name="T3" fmla="*/ 2147483646 h 5794"/>
                <a:gd name="T4" fmla="*/ 2147483646 w 5793"/>
                <a:gd name="T5" fmla="*/ 2147483646 h 5794"/>
                <a:gd name="T6" fmla="*/ 2147483646 w 5793"/>
                <a:gd name="T7" fmla="*/ 2147483646 h 5794"/>
                <a:gd name="T8" fmla="*/ 2147483646 w 5793"/>
                <a:gd name="T9" fmla="*/ 2147483646 h 5794"/>
                <a:gd name="T10" fmla="*/ 2147483646 w 5793"/>
                <a:gd name="T11" fmla="*/ 2147483646 h 5794"/>
                <a:gd name="T12" fmla="*/ 2147483646 w 5793"/>
                <a:gd name="T13" fmla="*/ 2147483646 h 5794"/>
                <a:gd name="T14" fmla="*/ 2147483646 w 5793"/>
                <a:gd name="T15" fmla="*/ 2147483646 h 5794"/>
                <a:gd name="T16" fmla="*/ 2147483646 w 5793"/>
                <a:gd name="T17" fmla="*/ 2147483646 h 5794"/>
                <a:gd name="T18" fmla="*/ 2147483646 w 5793"/>
                <a:gd name="T19" fmla="*/ 2147483646 h 5794"/>
                <a:gd name="T20" fmla="*/ 2147483646 w 5793"/>
                <a:gd name="T21" fmla="*/ 2147483646 h 5794"/>
                <a:gd name="T22" fmla="*/ 2147483646 w 5793"/>
                <a:gd name="T23" fmla="*/ 2147483646 h 5794"/>
                <a:gd name="T24" fmla="*/ 2147483646 w 5793"/>
                <a:gd name="T25" fmla="*/ 2147483646 h 5794"/>
                <a:gd name="T26" fmla="*/ 2147483646 w 5793"/>
                <a:gd name="T27" fmla="*/ 2147483646 h 5794"/>
                <a:gd name="T28" fmla="*/ 2147483646 w 5793"/>
                <a:gd name="T29" fmla="*/ 2147483646 h 5794"/>
                <a:gd name="T30" fmla="*/ 2147483646 w 5793"/>
                <a:gd name="T31" fmla="*/ 2147483646 h 5794"/>
                <a:gd name="T32" fmla="*/ 2147483646 w 5793"/>
                <a:gd name="T33" fmla="*/ 2147483646 h 5794"/>
                <a:gd name="T34" fmla="*/ 2147483646 w 5793"/>
                <a:gd name="T35" fmla="*/ 2147483646 h 5794"/>
                <a:gd name="T36" fmla="*/ 2147483646 w 5793"/>
                <a:gd name="T37" fmla="*/ 2147483646 h 5794"/>
                <a:gd name="T38" fmla="*/ 2147483646 w 5793"/>
                <a:gd name="T39" fmla="*/ 2147483646 h 5794"/>
                <a:gd name="T40" fmla="*/ 2147483646 w 5793"/>
                <a:gd name="T41" fmla="*/ 2147483646 h 5794"/>
                <a:gd name="T42" fmla="*/ 2147483646 w 5793"/>
                <a:gd name="T43" fmla="*/ 2147483646 h 5794"/>
                <a:gd name="T44" fmla="*/ 2147483646 w 5793"/>
                <a:gd name="T45" fmla="*/ 2147483646 h 5794"/>
                <a:gd name="T46" fmla="*/ 2147483646 w 5793"/>
                <a:gd name="T47" fmla="*/ 2147483646 h 5794"/>
                <a:gd name="T48" fmla="*/ 2147483646 w 5793"/>
                <a:gd name="T49" fmla="*/ 2147483646 h 5794"/>
                <a:gd name="T50" fmla="*/ 2147483646 w 5793"/>
                <a:gd name="T51" fmla="*/ 2147483646 h 5794"/>
                <a:gd name="T52" fmla="*/ 2147483646 w 5793"/>
                <a:gd name="T53" fmla="*/ 2147483646 h 5794"/>
                <a:gd name="T54" fmla="*/ 2147483646 w 5793"/>
                <a:gd name="T55" fmla="*/ 2147483646 h 5794"/>
                <a:gd name="T56" fmla="*/ 2147483646 w 5793"/>
                <a:gd name="T57" fmla="*/ 2147483646 h 5794"/>
                <a:gd name="T58" fmla="*/ 2147483646 w 5793"/>
                <a:gd name="T59" fmla="*/ 2147483646 h 5794"/>
                <a:gd name="T60" fmla="*/ 2147483646 w 5793"/>
                <a:gd name="T61" fmla="*/ 2147483646 h 5794"/>
                <a:gd name="T62" fmla="*/ 2147483646 w 5793"/>
                <a:gd name="T63" fmla="*/ 2147483646 h 5794"/>
                <a:gd name="T64" fmla="*/ 2147483646 w 5793"/>
                <a:gd name="T65" fmla="*/ 2147483646 h 5794"/>
                <a:gd name="T66" fmla="*/ 2147483646 w 5793"/>
                <a:gd name="T67" fmla="*/ 2147483646 h 5794"/>
                <a:gd name="T68" fmla="*/ 2147483646 w 5793"/>
                <a:gd name="T69" fmla="*/ 2147483646 h 5794"/>
                <a:gd name="T70" fmla="*/ 2147483646 w 5793"/>
                <a:gd name="T71" fmla="*/ 2147483646 h 5794"/>
                <a:gd name="T72" fmla="*/ 2147483646 w 5793"/>
                <a:gd name="T73" fmla="*/ 2147483646 h 5794"/>
                <a:gd name="T74" fmla="*/ 2147483646 w 5793"/>
                <a:gd name="T75" fmla="*/ 2147483646 h 5794"/>
                <a:gd name="T76" fmla="*/ 2147483646 w 5793"/>
                <a:gd name="T77" fmla="*/ 2147483646 h 5794"/>
                <a:gd name="T78" fmla="*/ 2147483646 w 5793"/>
                <a:gd name="T79" fmla="*/ 2147483646 h 5794"/>
                <a:gd name="T80" fmla="*/ 2147483646 w 5793"/>
                <a:gd name="T81" fmla="*/ 2147483646 h 5794"/>
                <a:gd name="T82" fmla="*/ 2147483646 w 5793"/>
                <a:gd name="T83" fmla="*/ 2147483646 h 5794"/>
                <a:gd name="T84" fmla="*/ 2147483646 w 5793"/>
                <a:gd name="T85" fmla="*/ 2147483646 h 5794"/>
                <a:gd name="T86" fmla="*/ 2147483646 w 5793"/>
                <a:gd name="T87" fmla="*/ 2147483646 h 5794"/>
                <a:gd name="T88" fmla="*/ 2147483646 w 5793"/>
                <a:gd name="T89" fmla="*/ 2147483646 h 5794"/>
                <a:gd name="T90" fmla="*/ 2147483646 w 5793"/>
                <a:gd name="T91" fmla="*/ 2147483646 h 5794"/>
                <a:gd name="T92" fmla="*/ 2147483646 w 5793"/>
                <a:gd name="T93" fmla="*/ 2147483646 h 5794"/>
                <a:gd name="T94" fmla="*/ 2147483646 w 5793"/>
                <a:gd name="T95" fmla="*/ 2147483646 h 5794"/>
                <a:gd name="T96" fmla="*/ 2147483646 w 5793"/>
                <a:gd name="T97" fmla="*/ 2147483646 h 5794"/>
                <a:gd name="T98" fmla="*/ 2147483646 w 5793"/>
                <a:gd name="T99" fmla="*/ 2147483646 h 5794"/>
                <a:gd name="T100" fmla="*/ 2147483646 w 5793"/>
                <a:gd name="T101" fmla="*/ 2147483646 h 5794"/>
                <a:gd name="T102" fmla="*/ 2147483646 w 5793"/>
                <a:gd name="T103" fmla="*/ 2147483646 h 5794"/>
                <a:gd name="T104" fmla="*/ 2147483646 w 5793"/>
                <a:gd name="T105" fmla="*/ 2147483646 h 5794"/>
                <a:gd name="T106" fmla="*/ 2147483646 w 5793"/>
                <a:gd name="T107" fmla="*/ 2147483646 h 5794"/>
                <a:gd name="T108" fmla="*/ 2147483646 w 5793"/>
                <a:gd name="T109" fmla="*/ 2147483646 h 57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93"/>
                <a:gd name="T166" fmla="*/ 0 h 5794"/>
                <a:gd name="T167" fmla="*/ 5793 w 5793"/>
                <a:gd name="T168" fmla="*/ 5794 h 57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93" h="5794">
                  <a:moveTo>
                    <a:pt x="5016" y="2946"/>
                  </a:moveTo>
                  <a:lnTo>
                    <a:pt x="5070" y="2947"/>
                  </a:lnTo>
                  <a:lnTo>
                    <a:pt x="5193" y="2969"/>
                  </a:lnTo>
                  <a:lnTo>
                    <a:pt x="5324" y="3011"/>
                  </a:lnTo>
                  <a:lnTo>
                    <a:pt x="5460" y="3067"/>
                  </a:lnTo>
                  <a:lnTo>
                    <a:pt x="5528" y="3100"/>
                  </a:lnTo>
                  <a:lnTo>
                    <a:pt x="5551" y="3111"/>
                  </a:lnTo>
                  <a:lnTo>
                    <a:pt x="5598" y="3120"/>
                  </a:lnTo>
                  <a:lnTo>
                    <a:pt x="5643" y="3117"/>
                  </a:lnTo>
                  <a:lnTo>
                    <a:pt x="5686" y="3103"/>
                  </a:lnTo>
                  <a:lnTo>
                    <a:pt x="5725" y="3078"/>
                  </a:lnTo>
                  <a:lnTo>
                    <a:pt x="5756" y="3046"/>
                  </a:lnTo>
                  <a:lnTo>
                    <a:pt x="5779" y="3006"/>
                  </a:lnTo>
                  <a:lnTo>
                    <a:pt x="5792" y="2960"/>
                  </a:lnTo>
                  <a:lnTo>
                    <a:pt x="5793" y="2934"/>
                  </a:lnTo>
                  <a:lnTo>
                    <a:pt x="5793" y="1305"/>
                  </a:lnTo>
                  <a:lnTo>
                    <a:pt x="4174" y="1305"/>
                  </a:lnTo>
                  <a:lnTo>
                    <a:pt x="4150" y="1304"/>
                  </a:lnTo>
                  <a:lnTo>
                    <a:pt x="4103" y="1291"/>
                  </a:lnTo>
                  <a:lnTo>
                    <a:pt x="4064" y="1269"/>
                  </a:lnTo>
                  <a:lnTo>
                    <a:pt x="4032" y="1237"/>
                  </a:lnTo>
                  <a:lnTo>
                    <a:pt x="4009" y="1199"/>
                  </a:lnTo>
                  <a:lnTo>
                    <a:pt x="3996" y="1156"/>
                  </a:lnTo>
                  <a:lnTo>
                    <a:pt x="3992" y="1110"/>
                  </a:lnTo>
                  <a:lnTo>
                    <a:pt x="4002" y="1063"/>
                  </a:lnTo>
                  <a:lnTo>
                    <a:pt x="4011" y="1040"/>
                  </a:lnTo>
                  <a:lnTo>
                    <a:pt x="4044" y="973"/>
                  </a:lnTo>
                  <a:lnTo>
                    <a:pt x="4097" y="837"/>
                  </a:lnTo>
                  <a:lnTo>
                    <a:pt x="4134" y="705"/>
                  </a:lnTo>
                  <a:lnTo>
                    <a:pt x="4155" y="583"/>
                  </a:lnTo>
                  <a:lnTo>
                    <a:pt x="4156" y="529"/>
                  </a:lnTo>
                  <a:lnTo>
                    <a:pt x="4156" y="496"/>
                  </a:lnTo>
                  <a:lnTo>
                    <a:pt x="4150" y="436"/>
                  </a:lnTo>
                  <a:lnTo>
                    <a:pt x="4138" y="379"/>
                  </a:lnTo>
                  <a:lnTo>
                    <a:pt x="4120" y="327"/>
                  </a:lnTo>
                  <a:lnTo>
                    <a:pt x="4097" y="277"/>
                  </a:lnTo>
                  <a:lnTo>
                    <a:pt x="4069" y="232"/>
                  </a:lnTo>
                  <a:lnTo>
                    <a:pt x="4019" y="170"/>
                  </a:lnTo>
                  <a:lnTo>
                    <a:pt x="3937" y="104"/>
                  </a:lnTo>
                  <a:lnTo>
                    <a:pt x="3840" y="53"/>
                  </a:lnTo>
                  <a:lnTo>
                    <a:pt x="3731" y="19"/>
                  </a:lnTo>
                  <a:lnTo>
                    <a:pt x="3613" y="1"/>
                  </a:lnTo>
                  <a:lnTo>
                    <a:pt x="3551" y="0"/>
                  </a:lnTo>
                  <a:lnTo>
                    <a:pt x="3489" y="1"/>
                  </a:lnTo>
                  <a:lnTo>
                    <a:pt x="3371" y="19"/>
                  </a:lnTo>
                  <a:lnTo>
                    <a:pt x="3262" y="53"/>
                  </a:lnTo>
                  <a:lnTo>
                    <a:pt x="3165" y="104"/>
                  </a:lnTo>
                  <a:lnTo>
                    <a:pt x="3083" y="170"/>
                  </a:lnTo>
                  <a:lnTo>
                    <a:pt x="3033" y="232"/>
                  </a:lnTo>
                  <a:lnTo>
                    <a:pt x="3004" y="277"/>
                  </a:lnTo>
                  <a:lnTo>
                    <a:pt x="2982" y="327"/>
                  </a:lnTo>
                  <a:lnTo>
                    <a:pt x="2964" y="379"/>
                  </a:lnTo>
                  <a:lnTo>
                    <a:pt x="2952" y="436"/>
                  </a:lnTo>
                  <a:lnTo>
                    <a:pt x="2946" y="496"/>
                  </a:lnTo>
                  <a:lnTo>
                    <a:pt x="2946" y="529"/>
                  </a:lnTo>
                  <a:lnTo>
                    <a:pt x="2947" y="583"/>
                  </a:lnTo>
                  <a:lnTo>
                    <a:pt x="2969" y="705"/>
                  </a:lnTo>
                  <a:lnTo>
                    <a:pt x="3009" y="837"/>
                  </a:lnTo>
                  <a:lnTo>
                    <a:pt x="3066" y="972"/>
                  </a:lnTo>
                  <a:lnTo>
                    <a:pt x="3099" y="1040"/>
                  </a:lnTo>
                  <a:lnTo>
                    <a:pt x="3109" y="1063"/>
                  </a:lnTo>
                  <a:lnTo>
                    <a:pt x="3119" y="1110"/>
                  </a:lnTo>
                  <a:lnTo>
                    <a:pt x="3115" y="1155"/>
                  </a:lnTo>
                  <a:lnTo>
                    <a:pt x="3101" y="1199"/>
                  </a:lnTo>
                  <a:lnTo>
                    <a:pt x="3078" y="1237"/>
                  </a:lnTo>
                  <a:lnTo>
                    <a:pt x="3046" y="1269"/>
                  </a:lnTo>
                  <a:lnTo>
                    <a:pt x="3005" y="1291"/>
                  </a:lnTo>
                  <a:lnTo>
                    <a:pt x="2960" y="1304"/>
                  </a:lnTo>
                  <a:lnTo>
                    <a:pt x="2934" y="1305"/>
                  </a:lnTo>
                  <a:lnTo>
                    <a:pt x="1304" y="1305"/>
                  </a:lnTo>
                  <a:lnTo>
                    <a:pt x="1304" y="2934"/>
                  </a:lnTo>
                  <a:lnTo>
                    <a:pt x="1304" y="2960"/>
                  </a:lnTo>
                  <a:lnTo>
                    <a:pt x="1291" y="3006"/>
                  </a:lnTo>
                  <a:lnTo>
                    <a:pt x="1267" y="3046"/>
                  </a:lnTo>
                  <a:lnTo>
                    <a:pt x="1236" y="3078"/>
                  </a:lnTo>
                  <a:lnTo>
                    <a:pt x="1197" y="3103"/>
                  </a:lnTo>
                  <a:lnTo>
                    <a:pt x="1154" y="3117"/>
                  </a:lnTo>
                  <a:lnTo>
                    <a:pt x="1109" y="3120"/>
                  </a:lnTo>
                  <a:lnTo>
                    <a:pt x="1062" y="3111"/>
                  </a:lnTo>
                  <a:lnTo>
                    <a:pt x="1039" y="3100"/>
                  </a:lnTo>
                  <a:lnTo>
                    <a:pt x="972" y="3067"/>
                  </a:lnTo>
                  <a:lnTo>
                    <a:pt x="836" y="3011"/>
                  </a:lnTo>
                  <a:lnTo>
                    <a:pt x="703" y="2969"/>
                  </a:lnTo>
                  <a:lnTo>
                    <a:pt x="582" y="2947"/>
                  </a:lnTo>
                  <a:lnTo>
                    <a:pt x="527" y="2946"/>
                  </a:lnTo>
                  <a:lnTo>
                    <a:pt x="496" y="2946"/>
                  </a:lnTo>
                  <a:lnTo>
                    <a:pt x="435" y="2953"/>
                  </a:lnTo>
                  <a:lnTo>
                    <a:pt x="378" y="2964"/>
                  </a:lnTo>
                  <a:lnTo>
                    <a:pt x="325" y="2982"/>
                  </a:lnTo>
                  <a:lnTo>
                    <a:pt x="276" y="3006"/>
                  </a:lnTo>
                  <a:lnTo>
                    <a:pt x="230" y="3033"/>
                  </a:lnTo>
                  <a:lnTo>
                    <a:pt x="169" y="3084"/>
                  </a:lnTo>
                  <a:lnTo>
                    <a:pt x="103" y="3166"/>
                  </a:lnTo>
                  <a:lnTo>
                    <a:pt x="51" y="3262"/>
                  </a:lnTo>
                  <a:lnTo>
                    <a:pt x="18" y="3371"/>
                  </a:lnTo>
                  <a:lnTo>
                    <a:pt x="1" y="3489"/>
                  </a:lnTo>
                  <a:lnTo>
                    <a:pt x="0" y="3551"/>
                  </a:lnTo>
                  <a:lnTo>
                    <a:pt x="1" y="3614"/>
                  </a:lnTo>
                  <a:lnTo>
                    <a:pt x="18" y="3733"/>
                  </a:lnTo>
                  <a:lnTo>
                    <a:pt x="51" y="3842"/>
                  </a:lnTo>
                  <a:lnTo>
                    <a:pt x="103" y="3938"/>
                  </a:lnTo>
                  <a:lnTo>
                    <a:pt x="169" y="4021"/>
                  </a:lnTo>
                  <a:lnTo>
                    <a:pt x="230" y="4070"/>
                  </a:lnTo>
                  <a:lnTo>
                    <a:pt x="276" y="4098"/>
                  </a:lnTo>
                  <a:lnTo>
                    <a:pt x="325" y="4122"/>
                  </a:lnTo>
                  <a:lnTo>
                    <a:pt x="378" y="4139"/>
                  </a:lnTo>
                  <a:lnTo>
                    <a:pt x="435" y="4152"/>
                  </a:lnTo>
                  <a:lnTo>
                    <a:pt x="496" y="4157"/>
                  </a:lnTo>
                  <a:lnTo>
                    <a:pt x="527" y="4158"/>
                  </a:lnTo>
                  <a:lnTo>
                    <a:pt x="582" y="4155"/>
                  </a:lnTo>
                  <a:lnTo>
                    <a:pt x="703" y="4136"/>
                  </a:lnTo>
                  <a:lnTo>
                    <a:pt x="836" y="4097"/>
                  </a:lnTo>
                  <a:lnTo>
                    <a:pt x="972" y="4044"/>
                  </a:lnTo>
                  <a:lnTo>
                    <a:pt x="1039" y="4013"/>
                  </a:lnTo>
                  <a:lnTo>
                    <a:pt x="1062" y="4002"/>
                  </a:lnTo>
                  <a:lnTo>
                    <a:pt x="1109" y="3993"/>
                  </a:lnTo>
                  <a:lnTo>
                    <a:pt x="1154" y="3996"/>
                  </a:lnTo>
                  <a:lnTo>
                    <a:pt x="1199" y="4010"/>
                  </a:lnTo>
                  <a:lnTo>
                    <a:pt x="1236" y="4034"/>
                  </a:lnTo>
                  <a:lnTo>
                    <a:pt x="1267" y="4065"/>
                  </a:lnTo>
                  <a:lnTo>
                    <a:pt x="1291" y="4105"/>
                  </a:lnTo>
                  <a:lnTo>
                    <a:pt x="1304" y="4150"/>
                  </a:lnTo>
                  <a:lnTo>
                    <a:pt x="1304" y="4176"/>
                  </a:lnTo>
                  <a:lnTo>
                    <a:pt x="1304" y="5794"/>
                  </a:lnTo>
                  <a:lnTo>
                    <a:pt x="1304" y="5483"/>
                  </a:lnTo>
                  <a:lnTo>
                    <a:pt x="1304" y="5794"/>
                  </a:lnTo>
                  <a:lnTo>
                    <a:pt x="2934" y="5794"/>
                  </a:lnTo>
                  <a:lnTo>
                    <a:pt x="2960" y="5792"/>
                  </a:lnTo>
                  <a:lnTo>
                    <a:pt x="3005" y="5781"/>
                  </a:lnTo>
                  <a:lnTo>
                    <a:pt x="3046" y="5757"/>
                  </a:lnTo>
                  <a:lnTo>
                    <a:pt x="3078" y="5725"/>
                  </a:lnTo>
                  <a:lnTo>
                    <a:pt x="3101" y="5687"/>
                  </a:lnTo>
                  <a:lnTo>
                    <a:pt x="3115" y="5645"/>
                  </a:lnTo>
                  <a:lnTo>
                    <a:pt x="3119" y="5598"/>
                  </a:lnTo>
                  <a:lnTo>
                    <a:pt x="3109" y="5551"/>
                  </a:lnTo>
                  <a:lnTo>
                    <a:pt x="3099" y="5529"/>
                  </a:lnTo>
                  <a:lnTo>
                    <a:pt x="3066" y="5462"/>
                  </a:lnTo>
                  <a:lnTo>
                    <a:pt x="3009" y="5326"/>
                  </a:lnTo>
                  <a:lnTo>
                    <a:pt x="2969" y="5194"/>
                  </a:lnTo>
                  <a:lnTo>
                    <a:pt x="2947" y="5072"/>
                  </a:lnTo>
                  <a:lnTo>
                    <a:pt x="2946" y="5017"/>
                  </a:lnTo>
                  <a:lnTo>
                    <a:pt x="2946" y="4985"/>
                  </a:lnTo>
                  <a:lnTo>
                    <a:pt x="2952" y="4925"/>
                  </a:lnTo>
                  <a:lnTo>
                    <a:pt x="2964" y="4868"/>
                  </a:lnTo>
                  <a:lnTo>
                    <a:pt x="2982" y="4815"/>
                  </a:lnTo>
                  <a:lnTo>
                    <a:pt x="3004" y="4766"/>
                  </a:lnTo>
                  <a:lnTo>
                    <a:pt x="3033" y="4721"/>
                  </a:lnTo>
                  <a:lnTo>
                    <a:pt x="3083" y="4660"/>
                  </a:lnTo>
                  <a:lnTo>
                    <a:pt x="3165" y="4592"/>
                  </a:lnTo>
                  <a:lnTo>
                    <a:pt x="3262" y="4542"/>
                  </a:lnTo>
                  <a:lnTo>
                    <a:pt x="3371" y="4508"/>
                  </a:lnTo>
                  <a:lnTo>
                    <a:pt x="3489" y="4491"/>
                  </a:lnTo>
                  <a:lnTo>
                    <a:pt x="3551" y="4489"/>
                  </a:lnTo>
                  <a:lnTo>
                    <a:pt x="3613" y="4491"/>
                  </a:lnTo>
                  <a:lnTo>
                    <a:pt x="3731" y="4508"/>
                  </a:lnTo>
                  <a:lnTo>
                    <a:pt x="3840" y="4542"/>
                  </a:lnTo>
                  <a:lnTo>
                    <a:pt x="3937" y="4592"/>
                  </a:lnTo>
                  <a:lnTo>
                    <a:pt x="4019" y="4660"/>
                  </a:lnTo>
                  <a:lnTo>
                    <a:pt x="4069" y="4721"/>
                  </a:lnTo>
                  <a:lnTo>
                    <a:pt x="4097" y="4766"/>
                  </a:lnTo>
                  <a:lnTo>
                    <a:pt x="4120" y="4815"/>
                  </a:lnTo>
                  <a:lnTo>
                    <a:pt x="4138" y="4868"/>
                  </a:lnTo>
                  <a:lnTo>
                    <a:pt x="4150" y="4925"/>
                  </a:lnTo>
                  <a:lnTo>
                    <a:pt x="4156" y="4985"/>
                  </a:lnTo>
                  <a:lnTo>
                    <a:pt x="4156" y="5017"/>
                  </a:lnTo>
                  <a:lnTo>
                    <a:pt x="4155" y="5072"/>
                  </a:lnTo>
                  <a:lnTo>
                    <a:pt x="4134" y="5194"/>
                  </a:lnTo>
                  <a:lnTo>
                    <a:pt x="4097" y="5326"/>
                  </a:lnTo>
                  <a:lnTo>
                    <a:pt x="4044" y="5462"/>
                  </a:lnTo>
                  <a:lnTo>
                    <a:pt x="4011" y="5529"/>
                  </a:lnTo>
                  <a:lnTo>
                    <a:pt x="4002" y="5553"/>
                  </a:lnTo>
                  <a:lnTo>
                    <a:pt x="3992" y="5599"/>
                  </a:lnTo>
                  <a:lnTo>
                    <a:pt x="3996" y="5645"/>
                  </a:lnTo>
                  <a:lnTo>
                    <a:pt x="4009" y="5687"/>
                  </a:lnTo>
                  <a:lnTo>
                    <a:pt x="4032" y="5726"/>
                  </a:lnTo>
                  <a:lnTo>
                    <a:pt x="4064" y="5757"/>
                  </a:lnTo>
                  <a:lnTo>
                    <a:pt x="4103" y="5781"/>
                  </a:lnTo>
                  <a:lnTo>
                    <a:pt x="4150" y="5792"/>
                  </a:lnTo>
                  <a:lnTo>
                    <a:pt x="4174" y="5794"/>
                  </a:lnTo>
                  <a:lnTo>
                    <a:pt x="5793" y="5794"/>
                  </a:lnTo>
                  <a:lnTo>
                    <a:pt x="5793" y="4176"/>
                  </a:lnTo>
                  <a:lnTo>
                    <a:pt x="5792" y="4150"/>
                  </a:lnTo>
                  <a:lnTo>
                    <a:pt x="5779" y="4105"/>
                  </a:lnTo>
                  <a:lnTo>
                    <a:pt x="5757" y="4065"/>
                  </a:lnTo>
                  <a:lnTo>
                    <a:pt x="5725" y="4034"/>
                  </a:lnTo>
                  <a:lnTo>
                    <a:pt x="5687" y="4010"/>
                  </a:lnTo>
                  <a:lnTo>
                    <a:pt x="5644" y="3996"/>
                  </a:lnTo>
                  <a:lnTo>
                    <a:pt x="5598" y="3993"/>
                  </a:lnTo>
                  <a:lnTo>
                    <a:pt x="5551" y="4002"/>
                  </a:lnTo>
                  <a:lnTo>
                    <a:pt x="5528" y="4013"/>
                  </a:lnTo>
                  <a:lnTo>
                    <a:pt x="5460" y="4044"/>
                  </a:lnTo>
                  <a:lnTo>
                    <a:pt x="5325" y="4097"/>
                  </a:lnTo>
                  <a:lnTo>
                    <a:pt x="5193" y="4136"/>
                  </a:lnTo>
                  <a:lnTo>
                    <a:pt x="5070" y="4155"/>
                  </a:lnTo>
                  <a:lnTo>
                    <a:pt x="5016" y="4158"/>
                  </a:lnTo>
                  <a:lnTo>
                    <a:pt x="4985" y="4157"/>
                  </a:lnTo>
                  <a:lnTo>
                    <a:pt x="4924" y="4152"/>
                  </a:lnTo>
                  <a:lnTo>
                    <a:pt x="4867" y="4139"/>
                  </a:lnTo>
                  <a:lnTo>
                    <a:pt x="4813" y="4122"/>
                  </a:lnTo>
                  <a:lnTo>
                    <a:pt x="4764" y="4098"/>
                  </a:lnTo>
                  <a:lnTo>
                    <a:pt x="4719" y="4070"/>
                  </a:lnTo>
                  <a:lnTo>
                    <a:pt x="4658" y="4021"/>
                  </a:lnTo>
                  <a:lnTo>
                    <a:pt x="4592" y="3938"/>
                  </a:lnTo>
                  <a:lnTo>
                    <a:pt x="4541" y="3842"/>
                  </a:lnTo>
                  <a:lnTo>
                    <a:pt x="4506" y="3733"/>
                  </a:lnTo>
                  <a:lnTo>
                    <a:pt x="4489" y="3614"/>
                  </a:lnTo>
                  <a:lnTo>
                    <a:pt x="4488" y="3551"/>
                  </a:lnTo>
                  <a:lnTo>
                    <a:pt x="4489" y="3489"/>
                  </a:lnTo>
                  <a:lnTo>
                    <a:pt x="4506" y="3371"/>
                  </a:lnTo>
                  <a:lnTo>
                    <a:pt x="4541" y="3262"/>
                  </a:lnTo>
                  <a:lnTo>
                    <a:pt x="4592" y="3166"/>
                  </a:lnTo>
                  <a:lnTo>
                    <a:pt x="4658" y="3084"/>
                  </a:lnTo>
                  <a:lnTo>
                    <a:pt x="4719" y="3033"/>
                  </a:lnTo>
                  <a:lnTo>
                    <a:pt x="4764" y="3006"/>
                  </a:lnTo>
                  <a:lnTo>
                    <a:pt x="4813" y="2982"/>
                  </a:lnTo>
                  <a:lnTo>
                    <a:pt x="4867" y="2964"/>
                  </a:lnTo>
                  <a:lnTo>
                    <a:pt x="4924" y="2953"/>
                  </a:lnTo>
                  <a:lnTo>
                    <a:pt x="4985" y="2946"/>
                  </a:lnTo>
                  <a:lnTo>
                    <a:pt x="5016" y="2946"/>
                  </a:lnTo>
                  <a:close/>
                </a:path>
              </a:pathLst>
            </a:custGeom>
            <a:solidFill>
              <a:srgbClr val="91969A"/>
            </a:solidFill>
            <a:ln w="57150">
              <a:solidFill>
                <a:schemeClr val="bg1"/>
              </a:solidFill>
              <a:round/>
              <a:headEnd/>
              <a:tailEnd/>
            </a:ln>
          </p:spPr>
          <p:txBody>
            <a:bodyPr/>
            <a:lstStyle/>
            <a:p>
              <a:endParaRPr lang="es-ES"/>
            </a:p>
          </p:txBody>
        </p:sp>
        <p:sp>
          <p:nvSpPr>
            <p:cNvPr id="10" name="Freeform 626">
              <a:extLst>
                <a:ext uri="{FF2B5EF4-FFF2-40B4-BE49-F238E27FC236}">
                  <a16:creationId xmlns:a16="http://schemas.microsoft.com/office/drawing/2014/main" id="{43900D1D-C7A3-4B22-A1D8-1BA08B645527}"/>
                </a:ext>
              </a:extLst>
            </p:cNvPr>
            <p:cNvSpPr>
              <a:spLocks/>
            </p:cNvSpPr>
            <p:nvPr/>
          </p:nvSpPr>
          <p:spPr bwMode="auto">
            <a:xfrm>
              <a:off x="862643" y="2699415"/>
              <a:ext cx="2297649" cy="2299493"/>
            </a:xfrm>
            <a:custGeom>
              <a:avLst/>
              <a:gdLst>
                <a:gd name="T0" fmla="*/ 2147483646 w 5793"/>
                <a:gd name="T1" fmla="*/ 2147483646 h 5794"/>
                <a:gd name="T2" fmla="*/ 2147483646 w 5793"/>
                <a:gd name="T3" fmla="*/ 2147483646 h 5794"/>
                <a:gd name="T4" fmla="*/ 2147483646 w 5793"/>
                <a:gd name="T5" fmla="*/ 2147483646 h 5794"/>
                <a:gd name="T6" fmla="*/ 0 w 5793"/>
                <a:gd name="T7" fmla="*/ 2147483646 h 5794"/>
                <a:gd name="T8" fmla="*/ 2147483646 w 5793"/>
                <a:gd name="T9" fmla="*/ 2147483646 h 5794"/>
                <a:gd name="T10" fmla="*/ 2147483646 w 5793"/>
                <a:gd name="T11" fmla="*/ 2147483646 h 5794"/>
                <a:gd name="T12" fmla="*/ 2147483646 w 5793"/>
                <a:gd name="T13" fmla="*/ 2147483646 h 5794"/>
                <a:gd name="T14" fmla="*/ 2147483646 w 5793"/>
                <a:gd name="T15" fmla="*/ 2147483646 h 5794"/>
                <a:gd name="T16" fmla="*/ 2147483646 w 5793"/>
                <a:gd name="T17" fmla="*/ 2147483646 h 5794"/>
                <a:gd name="T18" fmla="*/ 2147483646 w 5793"/>
                <a:gd name="T19" fmla="*/ 2147483646 h 5794"/>
                <a:gd name="T20" fmla="*/ 2147483646 w 5793"/>
                <a:gd name="T21" fmla="*/ 2147483646 h 5794"/>
                <a:gd name="T22" fmla="*/ 2147483646 w 5793"/>
                <a:gd name="T23" fmla="*/ 2147483646 h 5794"/>
                <a:gd name="T24" fmla="*/ 2147483646 w 5793"/>
                <a:gd name="T25" fmla="*/ 2147483646 h 5794"/>
                <a:gd name="T26" fmla="*/ 2147483646 w 5793"/>
                <a:gd name="T27" fmla="*/ 2147483646 h 5794"/>
                <a:gd name="T28" fmla="*/ 2147483646 w 5793"/>
                <a:gd name="T29" fmla="*/ 2147483646 h 5794"/>
                <a:gd name="T30" fmla="*/ 2147483646 w 5793"/>
                <a:gd name="T31" fmla="*/ 2147483646 h 5794"/>
                <a:gd name="T32" fmla="*/ 2147483646 w 5793"/>
                <a:gd name="T33" fmla="*/ 2147483646 h 5794"/>
                <a:gd name="T34" fmla="*/ 2147483646 w 5793"/>
                <a:gd name="T35" fmla="*/ 2147483646 h 5794"/>
                <a:gd name="T36" fmla="*/ 2147483646 w 5793"/>
                <a:gd name="T37" fmla="*/ 2147483646 h 5794"/>
                <a:gd name="T38" fmla="*/ 2147483646 w 5793"/>
                <a:gd name="T39" fmla="*/ 2147483646 h 5794"/>
                <a:gd name="T40" fmla="*/ 2147483646 w 5793"/>
                <a:gd name="T41" fmla="*/ 2147483646 h 5794"/>
                <a:gd name="T42" fmla="*/ 2147483646 w 5793"/>
                <a:gd name="T43" fmla="*/ 2147483646 h 5794"/>
                <a:gd name="T44" fmla="*/ 2147483646 w 5793"/>
                <a:gd name="T45" fmla="*/ 2147483646 h 5794"/>
                <a:gd name="T46" fmla="*/ 2147483646 w 5793"/>
                <a:gd name="T47" fmla="*/ 2147483646 h 5794"/>
                <a:gd name="T48" fmla="*/ 2147483646 w 5793"/>
                <a:gd name="T49" fmla="*/ 2147483646 h 5794"/>
                <a:gd name="T50" fmla="*/ 2147483646 w 5793"/>
                <a:gd name="T51" fmla="*/ 2147483646 h 5794"/>
                <a:gd name="T52" fmla="*/ 2147483646 w 5793"/>
                <a:gd name="T53" fmla="*/ 2147483646 h 5794"/>
                <a:gd name="T54" fmla="*/ 2147483646 w 5793"/>
                <a:gd name="T55" fmla="*/ 2147483646 h 5794"/>
                <a:gd name="T56" fmla="*/ 2147483646 w 5793"/>
                <a:gd name="T57" fmla="*/ 2147483646 h 5794"/>
                <a:gd name="T58" fmla="*/ 2147483646 w 5793"/>
                <a:gd name="T59" fmla="*/ 2147483646 h 5794"/>
                <a:gd name="T60" fmla="*/ 2147483646 w 5793"/>
                <a:gd name="T61" fmla="*/ 2147483646 h 5794"/>
                <a:gd name="T62" fmla="*/ 2147483646 w 5793"/>
                <a:gd name="T63" fmla="*/ 2147483646 h 5794"/>
                <a:gd name="T64" fmla="*/ 2147483646 w 5793"/>
                <a:gd name="T65" fmla="*/ 2147483646 h 5794"/>
                <a:gd name="T66" fmla="*/ 2147483646 w 5793"/>
                <a:gd name="T67" fmla="*/ 2147483646 h 5794"/>
                <a:gd name="T68" fmla="*/ 2147483646 w 5793"/>
                <a:gd name="T69" fmla="*/ 2147483646 h 5794"/>
                <a:gd name="T70" fmla="*/ 2147483646 w 5793"/>
                <a:gd name="T71" fmla="*/ 2147483646 h 5794"/>
                <a:gd name="T72" fmla="*/ 2147483646 w 5793"/>
                <a:gd name="T73" fmla="*/ 2147483646 h 5794"/>
                <a:gd name="T74" fmla="*/ 2147483646 w 5793"/>
                <a:gd name="T75" fmla="*/ 2147483646 h 5794"/>
                <a:gd name="T76" fmla="*/ 2147483646 w 5793"/>
                <a:gd name="T77" fmla="*/ 2147483646 h 5794"/>
                <a:gd name="T78" fmla="*/ 2147483646 w 5793"/>
                <a:gd name="T79" fmla="*/ 2147483646 h 5794"/>
                <a:gd name="T80" fmla="*/ 2147483646 w 5793"/>
                <a:gd name="T81" fmla="*/ 2147483646 h 5794"/>
                <a:gd name="T82" fmla="*/ 2147483646 w 5793"/>
                <a:gd name="T83" fmla="*/ 2147483646 h 5794"/>
                <a:gd name="T84" fmla="*/ 2147483646 w 5793"/>
                <a:gd name="T85" fmla="*/ 2147483646 h 5794"/>
                <a:gd name="T86" fmla="*/ 2147483646 w 5793"/>
                <a:gd name="T87" fmla="*/ 2147483646 h 5794"/>
                <a:gd name="T88" fmla="*/ 2147483646 w 5793"/>
                <a:gd name="T89" fmla="*/ 2147483646 h 5794"/>
                <a:gd name="T90" fmla="*/ 2147483646 w 5793"/>
                <a:gd name="T91" fmla="*/ 2147483646 h 5794"/>
                <a:gd name="T92" fmla="*/ 2147483646 w 5793"/>
                <a:gd name="T93" fmla="*/ 2147483646 h 5794"/>
                <a:gd name="T94" fmla="*/ 2147483646 w 5793"/>
                <a:gd name="T95" fmla="*/ 2147483646 h 5794"/>
                <a:gd name="T96" fmla="*/ 2147483646 w 5793"/>
                <a:gd name="T97" fmla="*/ 2147483646 h 5794"/>
                <a:gd name="T98" fmla="*/ 2147483646 w 5793"/>
                <a:gd name="T99" fmla="*/ 2147483646 h 5794"/>
                <a:gd name="T100" fmla="*/ 2147483646 w 5793"/>
                <a:gd name="T101" fmla="*/ 2147483646 h 5794"/>
                <a:gd name="T102" fmla="*/ 2147483646 w 5793"/>
                <a:gd name="T103" fmla="*/ 2147483646 h 5794"/>
                <a:gd name="T104" fmla="*/ 2147483646 w 5793"/>
                <a:gd name="T105" fmla="*/ 2147483646 h 5794"/>
                <a:gd name="T106" fmla="*/ 2147483646 w 5793"/>
                <a:gd name="T107" fmla="*/ 2147483646 h 5794"/>
                <a:gd name="T108" fmla="*/ 2147483646 w 5793"/>
                <a:gd name="T109" fmla="*/ 2147483646 h 57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93"/>
                <a:gd name="T166" fmla="*/ 0 h 5794"/>
                <a:gd name="T167" fmla="*/ 5793 w 5793"/>
                <a:gd name="T168" fmla="*/ 5794 h 57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93" h="5794">
                  <a:moveTo>
                    <a:pt x="777" y="2946"/>
                  </a:moveTo>
                  <a:lnTo>
                    <a:pt x="723" y="2948"/>
                  </a:lnTo>
                  <a:lnTo>
                    <a:pt x="601" y="2970"/>
                  </a:lnTo>
                  <a:lnTo>
                    <a:pt x="469" y="3011"/>
                  </a:lnTo>
                  <a:lnTo>
                    <a:pt x="333" y="3067"/>
                  </a:lnTo>
                  <a:lnTo>
                    <a:pt x="265" y="3101"/>
                  </a:lnTo>
                  <a:lnTo>
                    <a:pt x="242" y="3111"/>
                  </a:lnTo>
                  <a:lnTo>
                    <a:pt x="195" y="3120"/>
                  </a:lnTo>
                  <a:lnTo>
                    <a:pt x="150" y="3117"/>
                  </a:lnTo>
                  <a:lnTo>
                    <a:pt x="107" y="3103"/>
                  </a:lnTo>
                  <a:lnTo>
                    <a:pt x="68" y="3079"/>
                  </a:lnTo>
                  <a:lnTo>
                    <a:pt x="37" y="3046"/>
                  </a:lnTo>
                  <a:lnTo>
                    <a:pt x="14" y="3006"/>
                  </a:lnTo>
                  <a:lnTo>
                    <a:pt x="1" y="2961"/>
                  </a:lnTo>
                  <a:lnTo>
                    <a:pt x="0" y="2935"/>
                  </a:lnTo>
                  <a:lnTo>
                    <a:pt x="0" y="1306"/>
                  </a:lnTo>
                  <a:lnTo>
                    <a:pt x="1618" y="1306"/>
                  </a:lnTo>
                  <a:lnTo>
                    <a:pt x="1643" y="1304"/>
                  </a:lnTo>
                  <a:lnTo>
                    <a:pt x="1690" y="1291"/>
                  </a:lnTo>
                  <a:lnTo>
                    <a:pt x="1729" y="1269"/>
                  </a:lnTo>
                  <a:lnTo>
                    <a:pt x="1761" y="1237"/>
                  </a:lnTo>
                  <a:lnTo>
                    <a:pt x="1784" y="1199"/>
                  </a:lnTo>
                  <a:lnTo>
                    <a:pt x="1797" y="1156"/>
                  </a:lnTo>
                  <a:lnTo>
                    <a:pt x="1801" y="1110"/>
                  </a:lnTo>
                  <a:lnTo>
                    <a:pt x="1792" y="1063"/>
                  </a:lnTo>
                  <a:lnTo>
                    <a:pt x="1782" y="1041"/>
                  </a:lnTo>
                  <a:lnTo>
                    <a:pt x="1749" y="974"/>
                  </a:lnTo>
                  <a:lnTo>
                    <a:pt x="1696" y="838"/>
                  </a:lnTo>
                  <a:lnTo>
                    <a:pt x="1659" y="705"/>
                  </a:lnTo>
                  <a:lnTo>
                    <a:pt x="1638" y="584"/>
                  </a:lnTo>
                  <a:lnTo>
                    <a:pt x="1637" y="529"/>
                  </a:lnTo>
                  <a:lnTo>
                    <a:pt x="1637" y="497"/>
                  </a:lnTo>
                  <a:lnTo>
                    <a:pt x="1643" y="436"/>
                  </a:lnTo>
                  <a:lnTo>
                    <a:pt x="1655" y="379"/>
                  </a:lnTo>
                  <a:lnTo>
                    <a:pt x="1673" y="327"/>
                  </a:lnTo>
                  <a:lnTo>
                    <a:pt x="1696" y="278"/>
                  </a:lnTo>
                  <a:lnTo>
                    <a:pt x="1723" y="232"/>
                  </a:lnTo>
                  <a:lnTo>
                    <a:pt x="1774" y="170"/>
                  </a:lnTo>
                  <a:lnTo>
                    <a:pt x="1856" y="104"/>
                  </a:lnTo>
                  <a:lnTo>
                    <a:pt x="1953" y="53"/>
                  </a:lnTo>
                  <a:lnTo>
                    <a:pt x="2062" y="20"/>
                  </a:lnTo>
                  <a:lnTo>
                    <a:pt x="2180" y="2"/>
                  </a:lnTo>
                  <a:lnTo>
                    <a:pt x="2242" y="0"/>
                  </a:lnTo>
                  <a:lnTo>
                    <a:pt x="2304" y="2"/>
                  </a:lnTo>
                  <a:lnTo>
                    <a:pt x="2422" y="20"/>
                  </a:lnTo>
                  <a:lnTo>
                    <a:pt x="2531" y="53"/>
                  </a:lnTo>
                  <a:lnTo>
                    <a:pt x="2628" y="104"/>
                  </a:lnTo>
                  <a:lnTo>
                    <a:pt x="2710" y="170"/>
                  </a:lnTo>
                  <a:lnTo>
                    <a:pt x="2760" y="232"/>
                  </a:lnTo>
                  <a:lnTo>
                    <a:pt x="2789" y="278"/>
                  </a:lnTo>
                  <a:lnTo>
                    <a:pt x="2811" y="327"/>
                  </a:lnTo>
                  <a:lnTo>
                    <a:pt x="2829" y="379"/>
                  </a:lnTo>
                  <a:lnTo>
                    <a:pt x="2841" y="436"/>
                  </a:lnTo>
                  <a:lnTo>
                    <a:pt x="2847" y="497"/>
                  </a:lnTo>
                  <a:lnTo>
                    <a:pt x="2848" y="529"/>
                  </a:lnTo>
                  <a:lnTo>
                    <a:pt x="2846" y="584"/>
                  </a:lnTo>
                  <a:lnTo>
                    <a:pt x="2824" y="705"/>
                  </a:lnTo>
                  <a:lnTo>
                    <a:pt x="2784" y="838"/>
                  </a:lnTo>
                  <a:lnTo>
                    <a:pt x="2727" y="972"/>
                  </a:lnTo>
                  <a:lnTo>
                    <a:pt x="2694" y="1040"/>
                  </a:lnTo>
                  <a:lnTo>
                    <a:pt x="2684" y="1063"/>
                  </a:lnTo>
                  <a:lnTo>
                    <a:pt x="2675" y="1110"/>
                  </a:lnTo>
                  <a:lnTo>
                    <a:pt x="2677" y="1155"/>
                  </a:lnTo>
                  <a:lnTo>
                    <a:pt x="2692" y="1199"/>
                  </a:lnTo>
                  <a:lnTo>
                    <a:pt x="2715" y="1237"/>
                  </a:lnTo>
                  <a:lnTo>
                    <a:pt x="2747" y="1269"/>
                  </a:lnTo>
                  <a:lnTo>
                    <a:pt x="2787" y="1291"/>
                  </a:lnTo>
                  <a:lnTo>
                    <a:pt x="2834" y="1304"/>
                  </a:lnTo>
                  <a:lnTo>
                    <a:pt x="2859" y="1306"/>
                  </a:lnTo>
                  <a:lnTo>
                    <a:pt x="4489" y="1306"/>
                  </a:lnTo>
                  <a:lnTo>
                    <a:pt x="4489" y="2935"/>
                  </a:lnTo>
                  <a:lnTo>
                    <a:pt x="4491" y="2961"/>
                  </a:lnTo>
                  <a:lnTo>
                    <a:pt x="4502" y="3006"/>
                  </a:lnTo>
                  <a:lnTo>
                    <a:pt x="4526" y="3046"/>
                  </a:lnTo>
                  <a:lnTo>
                    <a:pt x="4557" y="3079"/>
                  </a:lnTo>
                  <a:lnTo>
                    <a:pt x="4596" y="3103"/>
                  </a:lnTo>
                  <a:lnTo>
                    <a:pt x="4638" y="3117"/>
                  </a:lnTo>
                  <a:lnTo>
                    <a:pt x="4684" y="3120"/>
                  </a:lnTo>
                  <a:lnTo>
                    <a:pt x="4730" y="3111"/>
                  </a:lnTo>
                  <a:lnTo>
                    <a:pt x="4754" y="3101"/>
                  </a:lnTo>
                  <a:lnTo>
                    <a:pt x="4821" y="3067"/>
                  </a:lnTo>
                  <a:lnTo>
                    <a:pt x="4957" y="3011"/>
                  </a:lnTo>
                  <a:lnTo>
                    <a:pt x="5089" y="2970"/>
                  </a:lnTo>
                  <a:lnTo>
                    <a:pt x="5211" y="2948"/>
                  </a:lnTo>
                  <a:lnTo>
                    <a:pt x="5266" y="2946"/>
                  </a:lnTo>
                  <a:lnTo>
                    <a:pt x="5297" y="2946"/>
                  </a:lnTo>
                  <a:lnTo>
                    <a:pt x="5358" y="2953"/>
                  </a:lnTo>
                  <a:lnTo>
                    <a:pt x="5415" y="2965"/>
                  </a:lnTo>
                  <a:lnTo>
                    <a:pt x="5468" y="2983"/>
                  </a:lnTo>
                  <a:lnTo>
                    <a:pt x="5517" y="3006"/>
                  </a:lnTo>
                  <a:lnTo>
                    <a:pt x="5562" y="3033"/>
                  </a:lnTo>
                  <a:lnTo>
                    <a:pt x="5623" y="3084"/>
                  </a:lnTo>
                  <a:lnTo>
                    <a:pt x="5691" y="3167"/>
                  </a:lnTo>
                  <a:lnTo>
                    <a:pt x="5741" y="3263"/>
                  </a:lnTo>
                  <a:lnTo>
                    <a:pt x="5775" y="3372"/>
                  </a:lnTo>
                  <a:lnTo>
                    <a:pt x="5792" y="3489"/>
                  </a:lnTo>
                  <a:lnTo>
                    <a:pt x="5793" y="3552"/>
                  </a:lnTo>
                  <a:lnTo>
                    <a:pt x="5792" y="3614"/>
                  </a:lnTo>
                  <a:lnTo>
                    <a:pt x="5775" y="3733"/>
                  </a:lnTo>
                  <a:lnTo>
                    <a:pt x="5741" y="3842"/>
                  </a:lnTo>
                  <a:lnTo>
                    <a:pt x="5691" y="3938"/>
                  </a:lnTo>
                  <a:lnTo>
                    <a:pt x="5623" y="4021"/>
                  </a:lnTo>
                  <a:lnTo>
                    <a:pt x="5562" y="4070"/>
                  </a:lnTo>
                  <a:lnTo>
                    <a:pt x="5517" y="4099"/>
                  </a:lnTo>
                  <a:lnTo>
                    <a:pt x="5468" y="4122"/>
                  </a:lnTo>
                  <a:lnTo>
                    <a:pt x="5415" y="4139"/>
                  </a:lnTo>
                  <a:lnTo>
                    <a:pt x="5358" y="4152"/>
                  </a:lnTo>
                  <a:lnTo>
                    <a:pt x="5297" y="4157"/>
                  </a:lnTo>
                  <a:lnTo>
                    <a:pt x="5266" y="4158"/>
                  </a:lnTo>
                  <a:lnTo>
                    <a:pt x="5211" y="4156"/>
                  </a:lnTo>
                  <a:lnTo>
                    <a:pt x="5089" y="4136"/>
                  </a:lnTo>
                  <a:lnTo>
                    <a:pt x="4957" y="4097"/>
                  </a:lnTo>
                  <a:lnTo>
                    <a:pt x="4821" y="4044"/>
                  </a:lnTo>
                  <a:lnTo>
                    <a:pt x="4754" y="4013"/>
                  </a:lnTo>
                  <a:lnTo>
                    <a:pt x="4730" y="4003"/>
                  </a:lnTo>
                  <a:lnTo>
                    <a:pt x="4684" y="3994"/>
                  </a:lnTo>
                  <a:lnTo>
                    <a:pt x="4638" y="3996"/>
                  </a:lnTo>
                  <a:lnTo>
                    <a:pt x="4596" y="4011"/>
                  </a:lnTo>
                  <a:lnTo>
                    <a:pt x="4557" y="4034"/>
                  </a:lnTo>
                  <a:lnTo>
                    <a:pt x="4526" y="4065"/>
                  </a:lnTo>
                  <a:lnTo>
                    <a:pt x="4502" y="4105"/>
                  </a:lnTo>
                  <a:lnTo>
                    <a:pt x="4491" y="4151"/>
                  </a:lnTo>
                  <a:lnTo>
                    <a:pt x="4489" y="4176"/>
                  </a:lnTo>
                  <a:lnTo>
                    <a:pt x="4489" y="5794"/>
                  </a:lnTo>
                  <a:lnTo>
                    <a:pt x="4489" y="5483"/>
                  </a:lnTo>
                  <a:lnTo>
                    <a:pt x="4489" y="5794"/>
                  </a:lnTo>
                  <a:lnTo>
                    <a:pt x="2859" y="5794"/>
                  </a:lnTo>
                  <a:lnTo>
                    <a:pt x="2834" y="5793"/>
                  </a:lnTo>
                  <a:lnTo>
                    <a:pt x="2787" y="5781"/>
                  </a:lnTo>
                  <a:lnTo>
                    <a:pt x="2747" y="5758"/>
                  </a:lnTo>
                  <a:lnTo>
                    <a:pt x="2715" y="5725"/>
                  </a:lnTo>
                  <a:lnTo>
                    <a:pt x="2692" y="5688"/>
                  </a:lnTo>
                  <a:lnTo>
                    <a:pt x="2677" y="5645"/>
                  </a:lnTo>
                  <a:lnTo>
                    <a:pt x="2675" y="5598"/>
                  </a:lnTo>
                  <a:lnTo>
                    <a:pt x="2684" y="5552"/>
                  </a:lnTo>
                  <a:lnTo>
                    <a:pt x="2694" y="5530"/>
                  </a:lnTo>
                  <a:lnTo>
                    <a:pt x="2727" y="5462"/>
                  </a:lnTo>
                  <a:lnTo>
                    <a:pt x="2784" y="5326"/>
                  </a:lnTo>
                  <a:lnTo>
                    <a:pt x="2824" y="5194"/>
                  </a:lnTo>
                  <a:lnTo>
                    <a:pt x="2846" y="5072"/>
                  </a:lnTo>
                  <a:lnTo>
                    <a:pt x="2848" y="5018"/>
                  </a:lnTo>
                  <a:lnTo>
                    <a:pt x="2847" y="4985"/>
                  </a:lnTo>
                  <a:lnTo>
                    <a:pt x="2841" y="4926"/>
                  </a:lnTo>
                  <a:lnTo>
                    <a:pt x="2829" y="4869"/>
                  </a:lnTo>
                  <a:lnTo>
                    <a:pt x="2811" y="4815"/>
                  </a:lnTo>
                  <a:lnTo>
                    <a:pt x="2789" y="4766"/>
                  </a:lnTo>
                  <a:lnTo>
                    <a:pt x="2760" y="4721"/>
                  </a:lnTo>
                  <a:lnTo>
                    <a:pt x="2710" y="4660"/>
                  </a:lnTo>
                  <a:lnTo>
                    <a:pt x="2628" y="4592"/>
                  </a:lnTo>
                  <a:lnTo>
                    <a:pt x="2531" y="4542"/>
                  </a:lnTo>
                  <a:lnTo>
                    <a:pt x="2422" y="4508"/>
                  </a:lnTo>
                  <a:lnTo>
                    <a:pt x="2304" y="4491"/>
                  </a:lnTo>
                  <a:lnTo>
                    <a:pt x="2242" y="4489"/>
                  </a:lnTo>
                  <a:lnTo>
                    <a:pt x="2180" y="4491"/>
                  </a:lnTo>
                  <a:lnTo>
                    <a:pt x="2062" y="4508"/>
                  </a:lnTo>
                  <a:lnTo>
                    <a:pt x="1953" y="4542"/>
                  </a:lnTo>
                  <a:lnTo>
                    <a:pt x="1856" y="4592"/>
                  </a:lnTo>
                  <a:lnTo>
                    <a:pt x="1774" y="4660"/>
                  </a:lnTo>
                  <a:lnTo>
                    <a:pt x="1723" y="4721"/>
                  </a:lnTo>
                  <a:lnTo>
                    <a:pt x="1696" y="4766"/>
                  </a:lnTo>
                  <a:lnTo>
                    <a:pt x="1673" y="4815"/>
                  </a:lnTo>
                  <a:lnTo>
                    <a:pt x="1655" y="4869"/>
                  </a:lnTo>
                  <a:lnTo>
                    <a:pt x="1643" y="4926"/>
                  </a:lnTo>
                  <a:lnTo>
                    <a:pt x="1637" y="4985"/>
                  </a:lnTo>
                  <a:lnTo>
                    <a:pt x="1637" y="5018"/>
                  </a:lnTo>
                  <a:lnTo>
                    <a:pt x="1638" y="5072"/>
                  </a:lnTo>
                  <a:lnTo>
                    <a:pt x="1659" y="5194"/>
                  </a:lnTo>
                  <a:lnTo>
                    <a:pt x="1696" y="5326"/>
                  </a:lnTo>
                  <a:lnTo>
                    <a:pt x="1749" y="5462"/>
                  </a:lnTo>
                  <a:lnTo>
                    <a:pt x="1782" y="5530"/>
                  </a:lnTo>
                  <a:lnTo>
                    <a:pt x="1792" y="5553"/>
                  </a:lnTo>
                  <a:lnTo>
                    <a:pt x="1801" y="5600"/>
                  </a:lnTo>
                  <a:lnTo>
                    <a:pt x="1797" y="5645"/>
                  </a:lnTo>
                  <a:lnTo>
                    <a:pt x="1784" y="5688"/>
                  </a:lnTo>
                  <a:lnTo>
                    <a:pt x="1761" y="5727"/>
                  </a:lnTo>
                  <a:lnTo>
                    <a:pt x="1729" y="5758"/>
                  </a:lnTo>
                  <a:lnTo>
                    <a:pt x="1690" y="5781"/>
                  </a:lnTo>
                  <a:lnTo>
                    <a:pt x="1643" y="5793"/>
                  </a:lnTo>
                  <a:lnTo>
                    <a:pt x="1618" y="5794"/>
                  </a:lnTo>
                  <a:lnTo>
                    <a:pt x="0" y="5794"/>
                  </a:lnTo>
                  <a:lnTo>
                    <a:pt x="0" y="4176"/>
                  </a:lnTo>
                  <a:lnTo>
                    <a:pt x="1" y="4151"/>
                  </a:lnTo>
                  <a:lnTo>
                    <a:pt x="14" y="4105"/>
                  </a:lnTo>
                  <a:lnTo>
                    <a:pt x="37" y="4065"/>
                  </a:lnTo>
                  <a:lnTo>
                    <a:pt x="68" y="4034"/>
                  </a:lnTo>
                  <a:lnTo>
                    <a:pt x="106" y="4011"/>
                  </a:lnTo>
                  <a:lnTo>
                    <a:pt x="149" y="3996"/>
                  </a:lnTo>
                  <a:lnTo>
                    <a:pt x="195" y="3994"/>
                  </a:lnTo>
                  <a:lnTo>
                    <a:pt x="242" y="4003"/>
                  </a:lnTo>
                  <a:lnTo>
                    <a:pt x="265" y="4013"/>
                  </a:lnTo>
                  <a:lnTo>
                    <a:pt x="333" y="4044"/>
                  </a:lnTo>
                  <a:lnTo>
                    <a:pt x="469" y="4097"/>
                  </a:lnTo>
                  <a:lnTo>
                    <a:pt x="601" y="4136"/>
                  </a:lnTo>
                  <a:lnTo>
                    <a:pt x="723" y="4156"/>
                  </a:lnTo>
                  <a:lnTo>
                    <a:pt x="777" y="4158"/>
                  </a:lnTo>
                  <a:lnTo>
                    <a:pt x="808" y="4157"/>
                  </a:lnTo>
                  <a:lnTo>
                    <a:pt x="869" y="4152"/>
                  </a:lnTo>
                  <a:lnTo>
                    <a:pt x="926" y="4139"/>
                  </a:lnTo>
                  <a:lnTo>
                    <a:pt x="979" y="4122"/>
                  </a:lnTo>
                  <a:lnTo>
                    <a:pt x="1029" y="4099"/>
                  </a:lnTo>
                  <a:lnTo>
                    <a:pt x="1074" y="4070"/>
                  </a:lnTo>
                  <a:lnTo>
                    <a:pt x="1135" y="4021"/>
                  </a:lnTo>
                  <a:lnTo>
                    <a:pt x="1201" y="3938"/>
                  </a:lnTo>
                  <a:lnTo>
                    <a:pt x="1252" y="3842"/>
                  </a:lnTo>
                  <a:lnTo>
                    <a:pt x="1287" y="3733"/>
                  </a:lnTo>
                  <a:lnTo>
                    <a:pt x="1303" y="3614"/>
                  </a:lnTo>
                  <a:lnTo>
                    <a:pt x="1305" y="3552"/>
                  </a:lnTo>
                  <a:lnTo>
                    <a:pt x="1303" y="3489"/>
                  </a:lnTo>
                  <a:lnTo>
                    <a:pt x="1287" y="3372"/>
                  </a:lnTo>
                  <a:lnTo>
                    <a:pt x="1252" y="3263"/>
                  </a:lnTo>
                  <a:lnTo>
                    <a:pt x="1201" y="3167"/>
                  </a:lnTo>
                  <a:lnTo>
                    <a:pt x="1135" y="3084"/>
                  </a:lnTo>
                  <a:lnTo>
                    <a:pt x="1074" y="3033"/>
                  </a:lnTo>
                  <a:lnTo>
                    <a:pt x="1029" y="3006"/>
                  </a:lnTo>
                  <a:lnTo>
                    <a:pt x="979" y="2983"/>
                  </a:lnTo>
                  <a:lnTo>
                    <a:pt x="926" y="2965"/>
                  </a:lnTo>
                  <a:lnTo>
                    <a:pt x="869" y="2953"/>
                  </a:lnTo>
                  <a:lnTo>
                    <a:pt x="808" y="2946"/>
                  </a:lnTo>
                  <a:lnTo>
                    <a:pt x="777" y="2946"/>
                  </a:lnTo>
                  <a:close/>
                </a:path>
              </a:pathLst>
            </a:custGeom>
            <a:solidFill>
              <a:schemeClr val="accent2"/>
            </a:solidFill>
            <a:ln w="57150">
              <a:solidFill>
                <a:schemeClr val="bg1"/>
              </a:solidFill>
              <a:round/>
              <a:headEnd/>
              <a:tailEnd/>
            </a:ln>
          </p:spPr>
          <p:txBody>
            <a:bodyPr/>
            <a:lstStyle/>
            <a:p>
              <a:pPr>
                <a:defRPr/>
              </a:pPr>
              <a:endParaRPr lang="es-ES" dirty="0"/>
            </a:p>
          </p:txBody>
        </p:sp>
      </p:grpSp>
      <p:grpSp>
        <p:nvGrpSpPr>
          <p:cNvPr id="11" name="Group 62">
            <a:extLst>
              <a:ext uri="{FF2B5EF4-FFF2-40B4-BE49-F238E27FC236}">
                <a16:creationId xmlns:a16="http://schemas.microsoft.com/office/drawing/2014/main" id="{3D210B70-A681-4DDA-8811-918009459B4F}"/>
              </a:ext>
            </a:extLst>
          </p:cNvPr>
          <p:cNvGrpSpPr>
            <a:grpSpLocks/>
          </p:cNvGrpSpPr>
          <p:nvPr/>
        </p:nvGrpSpPr>
        <p:grpSpPr bwMode="auto">
          <a:xfrm>
            <a:off x="10209806" y="894741"/>
            <a:ext cx="1941512" cy="1122363"/>
            <a:chOff x="10243750" y="1881543"/>
            <a:chExt cx="1942598" cy="1121279"/>
          </a:xfrm>
        </p:grpSpPr>
        <p:sp>
          <p:nvSpPr>
            <p:cNvPr id="12" name="Freeform 3127">
              <a:extLst>
                <a:ext uri="{FF2B5EF4-FFF2-40B4-BE49-F238E27FC236}">
                  <a16:creationId xmlns:a16="http://schemas.microsoft.com/office/drawing/2014/main" id="{0EDCFF74-95EA-4D77-A123-2F1E7ED0DE9A}"/>
                </a:ext>
              </a:extLst>
            </p:cNvPr>
            <p:cNvSpPr>
              <a:spLocks/>
            </p:cNvSpPr>
            <p:nvPr/>
          </p:nvSpPr>
          <p:spPr bwMode="auto">
            <a:xfrm>
              <a:off x="11229332" y="2039856"/>
              <a:ext cx="678481" cy="626107"/>
            </a:xfrm>
            <a:custGeom>
              <a:avLst/>
              <a:gdLst>
                <a:gd name="T0" fmla="*/ 2147483646 w 570"/>
                <a:gd name="T1" fmla="*/ 0 h 526"/>
                <a:gd name="T2" fmla="*/ 2147483646 w 570"/>
                <a:gd name="T3" fmla="*/ 2147483646 h 526"/>
                <a:gd name="T4" fmla="*/ 2147483646 w 570"/>
                <a:gd name="T5" fmla="*/ 2147483646 h 526"/>
                <a:gd name="T6" fmla="*/ 0 w 570"/>
                <a:gd name="T7" fmla="*/ 2147483646 h 526"/>
                <a:gd name="T8" fmla="*/ 2147483646 w 570"/>
                <a:gd name="T9" fmla="*/ 0 h 526"/>
                <a:gd name="T10" fmla="*/ 0 60000 65536"/>
                <a:gd name="T11" fmla="*/ 0 60000 65536"/>
                <a:gd name="T12" fmla="*/ 0 60000 65536"/>
                <a:gd name="T13" fmla="*/ 0 60000 65536"/>
                <a:gd name="T14" fmla="*/ 0 60000 65536"/>
                <a:gd name="T15" fmla="*/ 0 w 570"/>
                <a:gd name="T16" fmla="*/ 0 h 526"/>
                <a:gd name="T17" fmla="*/ 570 w 570"/>
                <a:gd name="T18" fmla="*/ 526 h 526"/>
              </a:gdLst>
              <a:ahLst/>
              <a:cxnLst>
                <a:cxn ang="T10">
                  <a:pos x="T0" y="T1"/>
                </a:cxn>
                <a:cxn ang="T11">
                  <a:pos x="T2" y="T3"/>
                </a:cxn>
                <a:cxn ang="T12">
                  <a:pos x="T4" y="T5"/>
                </a:cxn>
                <a:cxn ang="T13">
                  <a:pos x="T6" y="T7"/>
                </a:cxn>
                <a:cxn ang="T14">
                  <a:pos x="T8" y="T9"/>
                </a:cxn>
              </a:cxnLst>
              <a:rect l="T15" t="T16" r="T17" b="T18"/>
              <a:pathLst>
                <a:path w="570" h="526">
                  <a:moveTo>
                    <a:pt x="465" y="0"/>
                  </a:moveTo>
                  <a:lnTo>
                    <a:pt x="570" y="407"/>
                  </a:lnTo>
                  <a:lnTo>
                    <a:pt x="105" y="526"/>
                  </a:lnTo>
                  <a:lnTo>
                    <a:pt x="0" y="121"/>
                  </a:lnTo>
                  <a:lnTo>
                    <a:pt x="465" y="0"/>
                  </a:lnTo>
                  <a:close/>
                </a:path>
              </a:pathLst>
            </a:custGeom>
            <a:solidFill>
              <a:srgbClr val="EBC09F"/>
            </a:solidFill>
            <a:ln w="0">
              <a:solidFill>
                <a:srgbClr val="EBC09F"/>
              </a:solidFill>
              <a:round/>
              <a:headEnd/>
              <a:tailEnd/>
            </a:ln>
          </p:spPr>
          <p:txBody>
            <a:bodyPr/>
            <a:lstStyle/>
            <a:p>
              <a:endParaRPr lang="es-ES"/>
            </a:p>
          </p:txBody>
        </p:sp>
        <p:sp>
          <p:nvSpPr>
            <p:cNvPr id="13" name="Freeform 3128">
              <a:extLst>
                <a:ext uri="{FF2B5EF4-FFF2-40B4-BE49-F238E27FC236}">
                  <a16:creationId xmlns:a16="http://schemas.microsoft.com/office/drawing/2014/main" id="{8F308EC8-35BA-445B-BB6E-FDB85BAEDF23}"/>
                </a:ext>
              </a:extLst>
            </p:cNvPr>
            <p:cNvSpPr>
              <a:spLocks/>
            </p:cNvSpPr>
            <p:nvPr/>
          </p:nvSpPr>
          <p:spPr bwMode="auto">
            <a:xfrm>
              <a:off x="10766299" y="2119606"/>
              <a:ext cx="657055" cy="736807"/>
            </a:xfrm>
            <a:custGeom>
              <a:avLst/>
              <a:gdLst>
                <a:gd name="T0" fmla="*/ 2147483646 w 552"/>
                <a:gd name="T1" fmla="*/ 0 h 619"/>
                <a:gd name="T2" fmla="*/ 2147483646 w 552"/>
                <a:gd name="T3" fmla="*/ 2147483646 h 619"/>
                <a:gd name="T4" fmla="*/ 2147483646 w 552"/>
                <a:gd name="T5" fmla="*/ 2147483646 h 619"/>
                <a:gd name="T6" fmla="*/ 2147483646 w 552"/>
                <a:gd name="T7" fmla="*/ 2147483646 h 619"/>
                <a:gd name="T8" fmla="*/ 2147483646 w 552"/>
                <a:gd name="T9" fmla="*/ 2147483646 h 619"/>
                <a:gd name="T10" fmla="*/ 2147483646 w 552"/>
                <a:gd name="T11" fmla="*/ 2147483646 h 619"/>
                <a:gd name="T12" fmla="*/ 2147483646 w 552"/>
                <a:gd name="T13" fmla="*/ 2147483646 h 619"/>
                <a:gd name="T14" fmla="*/ 2147483646 w 552"/>
                <a:gd name="T15" fmla="*/ 2147483646 h 619"/>
                <a:gd name="T16" fmla="*/ 2147483646 w 552"/>
                <a:gd name="T17" fmla="*/ 2147483646 h 619"/>
                <a:gd name="T18" fmla="*/ 2147483646 w 552"/>
                <a:gd name="T19" fmla="*/ 2147483646 h 619"/>
                <a:gd name="T20" fmla="*/ 2147483646 w 552"/>
                <a:gd name="T21" fmla="*/ 2147483646 h 619"/>
                <a:gd name="T22" fmla="*/ 2147483646 w 552"/>
                <a:gd name="T23" fmla="*/ 2147483646 h 619"/>
                <a:gd name="T24" fmla="*/ 2147483646 w 552"/>
                <a:gd name="T25" fmla="*/ 2147483646 h 619"/>
                <a:gd name="T26" fmla="*/ 2147483646 w 552"/>
                <a:gd name="T27" fmla="*/ 2147483646 h 619"/>
                <a:gd name="T28" fmla="*/ 2147483646 w 552"/>
                <a:gd name="T29" fmla="*/ 2147483646 h 619"/>
                <a:gd name="T30" fmla="*/ 2147483646 w 552"/>
                <a:gd name="T31" fmla="*/ 2147483646 h 619"/>
                <a:gd name="T32" fmla="*/ 2147483646 w 552"/>
                <a:gd name="T33" fmla="*/ 2147483646 h 619"/>
                <a:gd name="T34" fmla="*/ 2147483646 w 552"/>
                <a:gd name="T35" fmla="*/ 2147483646 h 619"/>
                <a:gd name="T36" fmla="*/ 2147483646 w 552"/>
                <a:gd name="T37" fmla="*/ 2147483646 h 619"/>
                <a:gd name="T38" fmla="*/ 2147483646 w 552"/>
                <a:gd name="T39" fmla="*/ 2147483646 h 619"/>
                <a:gd name="T40" fmla="*/ 2147483646 w 552"/>
                <a:gd name="T41" fmla="*/ 2147483646 h 619"/>
                <a:gd name="T42" fmla="*/ 2147483646 w 552"/>
                <a:gd name="T43" fmla="*/ 2147483646 h 619"/>
                <a:gd name="T44" fmla="*/ 2147483646 w 552"/>
                <a:gd name="T45" fmla="*/ 2147483646 h 619"/>
                <a:gd name="T46" fmla="*/ 2147483646 w 552"/>
                <a:gd name="T47" fmla="*/ 2147483646 h 619"/>
                <a:gd name="T48" fmla="*/ 2147483646 w 552"/>
                <a:gd name="T49" fmla="*/ 2147483646 h 619"/>
                <a:gd name="T50" fmla="*/ 0 w 552"/>
                <a:gd name="T51" fmla="*/ 2147483646 h 619"/>
                <a:gd name="T52" fmla="*/ 2147483646 w 552"/>
                <a:gd name="T53" fmla="*/ 2147483646 h 619"/>
                <a:gd name="T54" fmla="*/ 2147483646 w 552"/>
                <a:gd name="T55" fmla="*/ 2147483646 h 619"/>
                <a:gd name="T56" fmla="*/ 2147483646 w 552"/>
                <a:gd name="T57" fmla="*/ 2147483646 h 619"/>
                <a:gd name="T58" fmla="*/ 2147483646 w 552"/>
                <a:gd name="T59" fmla="*/ 2147483646 h 619"/>
                <a:gd name="T60" fmla="*/ 2147483646 w 552"/>
                <a:gd name="T61" fmla="*/ 2147483646 h 619"/>
                <a:gd name="T62" fmla="*/ 2147483646 w 552"/>
                <a:gd name="T63" fmla="*/ 0 h 619"/>
                <a:gd name="T64" fmla="*/ 2147483646 w 552"/>
                <a:gd name="T65" fmla="*/ 0 h 6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2"/>
                <a:gd name="T100" fmla="*/ 0 h 619"/>
                <a:gd name="T101" fmla="*/ 552 w 552"/>
                <a:gd name="T102" fmla="*/ 619 h 6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2" h="619">
                  <a:moveTo>
                    <a:pt x="308" y="0"/>
                  </a:moveTo>
                  <a:lnTo>
                    <a:pt x="336" y="2"/>
                  </a:lnTo>
                  <a:lnTo>
                    <a:pt x="360" y="10"/>
                  </a:lnTo>
                  <a:lnTo>
                    <a:pt x="381" y="21"/>
                  </a:lnTo>
                  <a:lnTo>
                    <a:pt x="401" y="34"/>
                  </a:lnTo>
                  <a:lnTo>
                    <a:pt x="417" y="48"/>
                  </a:lnTo>
                  <a:lnTo>
                    <a:pt x="431" y="64"/>
                  </a:lnTo>
                  <a:lnTo>
                    <a:pt x="442" y="81"/>
                  </a:lnTo>
                  <a:lnTo>
                    <a:pt x="451" y="97"/>
                  </a:lnTo>
                  <a:lnTo>
                    <a:pt x="459" y="111"/>
                  </a:lnTo>
                  <a:lnTo>
                    <a:pt x="463" y="123"/>
                  </a:lnTo>
                  <a:lnTo>
                    <a:pt x="466" y="133"/>
                  </a:lnTo>
                  <a:lnTo>
                    <a:pt x="549" y="455"/>
                  </a:lnTo>
                  <a:lnTo>
                    <a:pt x="552" y="478"/>
                  </a:lnTo>
                  <a:lnTo>
                    <a:pt x="546" y="497"/>
                  </a:lnTo>
                  <a:lnTo>
                    <a:pt x="536" y="516"/>
                  </a:lnTo>
                  <a:lnTo>
                    <a:pt x="520" y="530"/>
                  </a:lnTo>
                  <a:lnTo>
                    <a:pt x="500" y="538"/>
                  </a:lnTo>
                  <a:lnTo>
                    <a:pt x="197" y="616"/>
                  </a:lnTo>
                  <a:lnTo>
                    <a:pt x="175" y="619"/>
                  </a:lnTo>
                  <a:lnTo>
                    <a:pt x="154" y="614"/>
                  </a:lnTo>
                  <a:lnTo>
                    <a:pt x="137" y="603"/>
                  </a:lnTo>
                  <a:lnTo>
                    <a:pt x="122" y="588"/>
                  </a:lnTo>
                  <a:lnTo>
                    <a:pt x="113" y="568"/>
                  </a:lnTo>
                  <a:lnTo>
                    <a:pt x="3" y="139"/>
                  </a:lnTo>
                  <a:lnTo>
                    <a:pt x="0" y="118"/>
                  </a:lnTo>
                  <a:lnTo>
                    <a:pt x="6" y="97"/>
                  </a:lnTo>
                  <a:lnTo>
                    <a:pt x="16" y="78"/>
                  </a:lnTo>
                  <a:lnTo>
                    <a:pt x="32" y="65"/>
                  </a:lnTo>
                  <a:lnTo>
                    <a:pt x="51" y="56"/>
                  </a:lnTo>
                  <a:lnTo>
                    <a:pt x="243" y="6"/>
                  </a:lnTo>
                  <a:lnTo>
                    <a:pt x="277" y="0"/>
                  </a:lnTo>
                  <a:lnTo>
                    <a:pt x="308" y="0"/>
                  </a:lnTo>
                  <a:close/>
                </a:path>
              </a:pathLst>
            </a:custGeom>
            <a:solidFill>
              <a:srgbClr val="F7D1B4"/>
            </a:solidFill>
            <a:ln w="0">
              <a:solidFill>
                <a:srgbClr val="F7D1B4"/>
              </a:solidFill>
              <a:round/>
              <a:headEnd/>
              <a:tailEnd/>
            </a:ln>
          </p:spPr>
          <p:txBody>
            <a:bodyPr/>
            <a:lstStyle/>
            <a:p>
              <a:endParaRPr lang="es-ES"/>
            </a:p>
          </p:txBody>
        </p:sp>
        <p:sp>
          <p:nvSpPr>
            <p:cNvPr id="14" name="Freeform 3129">
              <a:extLst>
                <a:ext uri="{FF2B5EF4-FFF2-40B4-BE49-F238E27FC236}">
                  <a16:creationId xmlns:a16="http://schemas.microsoft.com/office/drawing/2014/main" id="{168DDFF4-D029-4983-A130-506206E347F9}"/>
                </a:ext>
              </a:extLst>
            </p:cNvPr>
            <p:cNvSpPr>
              <a:spLocks/>
            </p:cNvSpPr>
            <p:nvPr/>
          </p:nvSpPr>
          <p:spPr bwMode="auto">
            <a:xfrm>
              <a:off x="10335404" y="2686198"/>
              <a:ext cx="752280" cy="316624"/>
            </a:xfrm>
            <a:custGeom>
              <a:avLst/>
              <a:gdLst>
                <a:gd name="T0" fmla="*/ 2147483646 w 632"/>
                <a:gd name="T1" fmla="*/ 0 h 266"/>
                <a:gd name="T2" fmla="*/ 2147483646 w 632"/>
                <a:gd name="T3" fmla="*/ 2147483646 h 266"/>
                <a:gd name="T4" fmla="*/ 2147483646 w 632"/>
                <a:gd name="T5" fmla="*/ 2147483646 h 266"/>
                <a:gd name="T6" fmla="*/ 2147483646 w 632"/>
                <a:gd name="T7" fmla="*/ 2147483646 h 266"/>
                <a:gd name="T8" fmla="*/ 2147483646 w 632"/>
                <a:gd name="T9" fmla="*/ 2147483646 h 266"/>
                <a:gd name="T10" fmla="*/ 2147483646 w 632"/>
                <a:gd name="T11" fmla="*/ 2147483646 h 266"/>
                <a:gd name="T12" fmla="*/ 2147483646 w 632"/>
                <a:gd name="T13" fmla="*/ 2147483646 h 266"/>
                <a:gd name="T14" fmla="*/ 2147483646 w 632"/>
                <a:gd name="T15" fmla="*/ 2147483646 h 266"/>
                <a:gd name="T16" fmla="*/ 2147483646 w 632"/>
                <a:gd name="T17" fmla="*/ 2147483646 h 266"/>
                <a:gd name="T18" fmla="*/ 2147483646 w 632"/>
                <a:gd name="T19" fmla="*/ 2147483646 h 266"/>
                <a:gd name="T20" fmla="*/ 2147483646 w 632"/>
                <a:gd name="T21" fmla="*/ 2147483646 h 266"/>
                <a:gd name="T22" fmla="*/ 2147483646 w 632"/>
                <a:gd name="T23" fmla="*/ 2147483646 h 266"/>
                <a:gd name="T24" fmla="*/ 2147483646 w 632"/>
                <a:gd name="T25" fmla="*/ 2147483646 h 266"/>
                <a:gd name="T26" fmla="*/ 2147483646 w 632"/>
                <a:gd name="T27" fmla="*/ 2147483646 h 266"/>
                <a:gd name="T28" fmla="*/ 2147483646 w 632"/>
                <a:gd name="T29" fmla="*/ 2147483646 h 266"/>
                <a:gd name="T30" fmla="*/ 2147483646 w 632"/>
                <a:gd name="T31" fmla="*/ 2147483646 h 266"/>
                <a:gd name="T32" fmla="*/ 2147483646 w 632"/>
                <a:gd name="T33" fmla="*/ 2147483646 h 266"/>
                <a:gd name="T34" fmla="*/ 2147483646 w 632"/>
                <a:gd name="T35" fmla="*/ 2147483646 h 266"/>
                <a:gd name="T36" fmla="*/ 0 w 632"/>
                <a:gd name="T37" fmla="*/ 2147483646 h 266"/>
                <a:gd name="T38" fmla="*/ 2147483646 w 632"/>
                <a:gd name="T39" fmla="*/ 2147483646 h 266"/>
                <a:gd name="T40" fmla="*/ 2147483646 w 632"/>
                <a:gd name="T41" fmla="*/ 2147483646 h 266"/>
                <a:gd name="T42" fmla="*/ 2147483646 w 632"/>
                <a:gd name="T43" fmla="*/ 2147483646 h 266"/>
                <a:gd name="T44" fmla="*/ 2147483646 w 632"/>
                <a:gd name="T45" fmla="*/ 2147483646 h 266"/>
                <a:gd name="T46" fmla="*/ 2147483646 w 632"/>
                <a:gd name="T47" fmla="*/ 2147483646 h 266"/>
                <a:gd name="T48" fmla="*/ 2147483646 w 632"/>
                <a:gd name="T49" fmla="*/ 0 h 2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2"/>
                <a:gd name="T76" fmla="*/ 0 h 266"/>
                <a:gd name="T77" fmla="*/ 632 w 632"/>
                <a:gd name="T78" fmla="*/ 266 h 2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2" h="266">
                  <a:moveTo>
                    <a:pt x="572" y="0"/>
                  </a:moveTo>
                  <a:lnTo>
                    <a:pt x="590" y="4"/>
                  </a:lnTo>
                  <a:lnTo>
                    <a:pt x="606" y="13"/>
                  </a:lnTo>
                  <a:lnTo>
                    <a:pt x="618" y="27"/>
                  </a:lnTo>
                  <a:lnTo>
                    <a:pt x="626" y="44"/>
                  </a:lnTo>
                  <a:lnTo>
                    <a:pt x="629" y="62"/>
                  </a:lnTo>
                  <a:lnTo>
                    <a:pt x="632" y="80"/>
                  </a:lnTo>
                  <a:lnTo>
                    <a:pt x="628" y="99"/>
                  </a:lnTo>
                  <a:lnTo>
                    <a:pt x="619" y="113"/>
                  </a:lnTo>
                  <a:lnTo>
                    <a:pt x="605" y="126"/>
                  </a:lnTo>
                  <a:lnTo>
                    <a:pt x="588" y="134"/>
                  </a:lnTo>
                  <a:lnTo>
                    <a:pt x="78" y="265"/>
                  </a:lnTo>
                  <a:lnTo>
                    <a:pt x="59" y="266"/>
                  </a:lnTo>
                  <a:lnTo>
                    <a:pt x="42" y="262"/>
                  </a:lnTo>
                  <a:lnTo>
                    <a:pt x="26" y="253"/>
                  </a:lnTo>
                  <a:lnTo>
                    <a:pt x="13" y="240"/>
                  </a:lnTo>
                  <a:lnTo>
                    <a:pt x="6" y="223"/>
                  </a:lnTo>
                  <a:lnTo>
                    <a:pt x="1" y="205"/>
                  </a:lnTo>
                  <a:lnTo>
                    <a:pt x="0" y="186"/>
                  </a:lnTo>
                  <a:lnTo>
                    <a:pt x="4" y="168"/>
                  </a:lnTo>
                  <a:lnTo>
                    <a:pt x="13" y="154"/>
                  </a:lnTo>
                  <a:lnTo>
                    <a:pt x="26" y="140"/>
                  </a:lnTo>
                  <a:lnTo>
                    <a:pt x="44" y="133"/>
                  </a:lnTo>
                  <a:lnTo>
                    <a:pt x="554" y="2"/>
                  </a:lnTo>
                  <a:lnTo>
                    <a:pt x="572" y="0"/>
                  </a:lnTo>
                  <a:close/>
                </a:path>
              </a:pathLst>
            </a:custGeom>
            <a:solidFill>
              <a:srgbClr val="F7D1B4"/>
            </a:solidFill>
            <a:ln w="0">
              <a:solidFill>
                <a:srgbClr val="F7D1B4"/>
              </a:solidFill>
              <a:round/>
              <a:headEnd/>
              <a:tailEnd/>
            </a:ln>
          </p:spPr>
          <p:txBody>
            <a:bodyPr/>
            <a:lstStyle/>
            <a:p>
              <a:endParaRPr lang="es-ES"/>
            </a:p>
          </p:txBody>
        </p:sp>
        <p:sp>
          <p:nvSpPr>
            <p:cNvPr id="15" name="Freeform 3130">
              <a:extLst>
                <a:ext uri="{FF2B5EF4-FFF2-40B4-BE49-F238E27FC236}">
                  <a16:creationId xmlns:a16="http://schemas.microsoft.com/office/drawing/2014/main" id="{DFB04F5B-384C-417A-A9F8-DB71F6A5D0D2}"/>
                </a:ext>
              </a:extLst>
            </p:cNvPr>
            <p:cNvSpPr>
              <a:spLocks/>
            </p:cNvSpPr>
            <p:nvPr/>
          </p:nvSpPr>
          <p:spPr bwMode="auto">
            <a:xfrm>
              <a:off x="10361591" y="2859984"/>
              <a:ext cx="99987" cy="119032"/>
            </a:xfrm>
            <a:custGeom>
              <a:avLst/>
              <a:gdLst>
                <a:gd name="T0" fmla="*/ 2147483646 w 84"/>
                <a:gd name="T1" fmla="*/ 0 h 100"/>
                <a:gd name="T2" fmla="*/ 2147483646 w 84"/>
                <a:gd name="T3" fmla="*/ 2147483646 h 100"/>
                <a:gd name="T4" fmla="*/ 2147483646 w 84"/>
                <a:gd name="T5" fmla="*/ 2147483646 h 100"/>
                <a:gd name="T6" fmla="*/ 2147483646 w 84"/>
                <a:gd name="T7" fmla="*/ 2147483646 h 100"/>
                <a:gd name="T8" fmla="*/ 2147483646 w 84"/>
                <a:gd name="T9" fmla="*/ 2147483646 h 100"/>
                <a:gd name="T10" fmla="*/ 2147483646 w 84"/>
                <a:gd name="T11" fmla="*/ 2147483646 h 100"/>
                <a:gd name="T12" fmla="*/ 2147483646 w 84"/>
                <a:gd name="T13" fmla="*/ 2147483646 h 100"/>
                <a:gd name="T14" fmla="*/ 2147483646 w 84"/>
                <a:gd name="T15" fmla="*/ 2147483646 h 100"/>
                <a:gd name="T16" fmla="*/ 2147483646 w 84"/>
                <a:gd name="T17" fmla="*/ 2147483646 h 100"/>
                <a:gd name="T18" fmla="*/ 2147483646 w 84"/>
                <a:gd name="T19" fmla="*/ 2147483646 h 100"/>
                <a:gd name="T20" fmla="*/ 2147483646 w 84"/>
                <a:gd name="T21" fmla="*/ 2147483646 h 100"/>
                <a:gd name="T22" fmla="*/ 2147483646 w 84"/>
                <a:gd name="T23" fmla="*/ 2147483646 h 100"/>
                <a:gd name="T24" fmla="*/ 2147483646 w 84"/>
                <a:gd name="T25" fmla="*/ 2147483646 h 100"/>
                <a:gd name="T26" fmla="*/ 2147483646 w 84"/>
                <a:gd name="T27" fmla="*/ 2147483646 h 100"/>
                <a:gd name="T28" fmla="*/ 2147483646 w 84"/>
                <a:gd name="T29" fmla="*/ 2147483646 h 100"/>
                <a:gd name="T30" fmla="*/ 2147483646 w 84"/>
                <a:gd name="T31" fmla="*/ 2147483646 h 100"/>
                <a:gd name="T32" fmla="*/ 2147483646 w 84"/>
                <a:gd name="T33" fmla="*/ 2147483646 h 100"/>
                <a:gd name="T34" fmla="*/ 0 w 84"/>
                <a:gd name="T35" fmla="*/ 2147483646 h 100"/>
                <a:gd name="T36" fmla="*/ 2147483646 w 84"/>
                <a:gd name="T37" fmla="*/ 2147483646 h 100"/>
                <a:gd name="T38" fmla="*/ 2147483646 w 84"/>
                <a:gd name="T39" fmla="*/ 2147483646 h 100"/>
                <a:gd name="T40" fmla="*/ 2147483646 w 84"/>
                <a:gd name="T41" fmla="*/ 2147483646 h 100"/>
                <a:gd name="T42" fmla="*/ 2147483646 w 84"/>
                <a:gd name="T43" fmla="*/ 2147483646 h 100"/>
                <a:gd name="T44" fmla="*/ 2147483646 w 84"/>
                <a:gd name="T45" fmla="*/ 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00"/>
                <a:gd name="T71" fmla="*/ 84 w 8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00">
                  <a:moveTo>
                    <a:pt x="50" y="0"/>
                  </a:moveTo>
                  <a:lnTo>
                    <a:pt x="59" y="2"/>
                  </a:lnTo>
                  <a:lnTo>
                    <a:pt x="67" y="9"/>
                  </a:lnTo>
                  <a:lnTo>
                    <a:pt x="72" y="18"/>
                  </a:lnTo>
                  <a:lnTo>
                    <a:pt x="76" y="30"/>
                  </a:lnTo>
                  <a:lnTo>
                    <a:pt x="79" y="43"/>
                  </a:lnTo>
                  <a:lnTo>
                    <a:pt x="83" y="56"/>
                  </a:lnTo>
                  <a:lnTo>
                    <a:pt x="84" y="68"/>
                  </a:lnTo>
                  <a:lnTo>
                    <a:pt x="84" y="78"/>
                  </a:lnTo>
                  <a:lnTo>
                    <a:pt x="81" y="87"/>
                  </a:lnTo>
                  <a:lnTo>
                    <a:pt x="75" y="94"/>
                  </a:lnTo>
                  <a:lnTo>
                    <a:pt x="64" y="99"/>
                  </a:lnTo>
                  <a:lnTo>
                    <a:pt x="47" y="100"/>
                  </a:lnTo>
                  <a:lnTo>
                    <a:pt x="33" y="97"/>
                  </a:lnTo>
                  <a:lnTo>
                    <a:pt x="18" y="89"/>
                  </a:lnTo>
                  <a:lnTo>
                    <a:pt x="8" y="77"/>
                  </a:lnTo>
                  <a:lnTo>
                    <a:pt x="1" y="63"/>
                  </a:lnTo>
                  <a:lnTo>
                    <a:pt x="0" y="47"/>
                  </a:lnTo>
                  <a:lnTo>
                    <a:pt x="4" y="31"/>
                  </a:lnTo>
                  <a:lnTo>
                    <a:pt x="12" y="18"/>
                  </a:lnTo>
                  <a:lnTo>
                    <a:pt x="24" y="8"/>
                  </a:lnTo>
                  <a:lnTo>
                    <a:pt x="38" y="1"/>
                  </a:lnTo>
                  <a:lnTo>
                    <a:pt x="50" y="0"/>
                  </a:lnTo>
                  <a:close/>
                </a:path>
              </a:pathLst>
            </a:custGeom>
            <a:solidFill>
              <a:srgbClr val="FFECDE"/>
            </a:solidFill>
            <a:ln w="0">
              <a:solidFill>
                <a:srgbClr val="FFECDE"/>
              </a:solidFill>
              <a:round/>
              <a:headEnd/>
              <a:tailEnd/>
            </a:ln>
          </p:spPr>
          <p:txBody>
            <a:bodyPr/>
            <a:lstStyle/>
            <a:p>
              <a:endParaRPr lang="es-ES"/>
            </a:p>
          </p:txBody>
        </p:sp>
        <p:sp>
          <p:nvSpPr>
            <p:cNvPr id="16" name="Freeform 3131">
              <a:extLst>
                <a:ext uri="{FF2B5EF4-FFF2-40B4-BE49-F238E27FC236}">
                  <a16:creationId xmlns:a16="http://schemas.microsoft.com/office/drawing/2014/main" id="{A38A719D-3534-4220-9874-33A2E05D0FD5}"/>
                </a:ext>
              </a:extLst>
            </p:cNvPr>
            <p:cNvSpPr>
              <a:spLocks/>
            </p:cNvSpPr>
            <p:nvPr/>
          </p:nvSpPr>
          <p:spPr bwMode="auto">
            <a:xfrm>
              <a:off x="10243750" y="2526695"/>
              <a:ext cx="751091" cy="317815"/>
            </a:xfrm>
            <a:custGeom>
              <a:avLst/>
              <a:gdLst>
                <a:gd name="T0" fmla="*/ 2147483646 w 631"/>
                <a:gd name="T1" fmla="*/ 0 h 267"/>
                <a:gd name="T2" fmla="*/ 2147483646 w 631"/>
                <a:gd name="T3" fmla="*/ 2147483646 h 267"/>
                <a:gd name="T4" fmla="*/ 2147483646 w 631"/>
                <a:gd name="T5" fmla="*/ 2147483646 h 267"/>
                <a:gd name="T6" fmla="*/ 2147483646 w 631"/>
                <a:gd name="T7" fmla="*/ 2147483646 h 267"/>
                <a:gd name="T8" fmla="*/ 2147483646 w 631"/>
                <a:gd name="T9" fmla="*/ 2147483646 h 267"/>
                <a:gd name="T10" fmla="*/ 2147483646 w 631"/>
                <a:gd name="T11" fmla="*/ 2147483646 h 267"/>
                <a:gd name="T12" fmla="*/ 2147483646 w 631"/>
                <a:gd name="T13" fmla="*/ 2147483646 h 267"/>
                <a:gd name="T14" fmla="*/ 2147483646 w 631"/>
                <a:gd name="T15" fmla="*/ 2147483646 h 267"/>
                <a:gd name="T16" fmla="*/ 2147483646 w 631"/>
                <a:gd name="T17" fmla="*/ 2147483646 h 267"/>
                <a:gd name="T18" fmla="*/ 2147483646 w 631"/>
                <a:gd name="T19" fmla="*/ 2147483646 h 267"/>
                <a:gd name="T20" fmla="*/ 2147483646 w 631"/>
                <a:gd name="T21" fmla="*/ 2147483646 h 267"/>
                <a:gd name="T22" fmla="*/ 2147483646 w 631"/>
                <a:gd name="T23" fmla="*/ 2147483646 h 267"/>
                <a:gd name="T24" fmla="*/ 2147483646 w 631"/>
                <a:gd name="T25" fmla="*/ 2147483646 h 267"/>
                <a:gd name="T26" fmla="*/ 2147483646 w 631"/>
                <a:gd name="T27" fmla="*/ 2147483646 h 267"/>
                <a:gd name="T28" fmla="*/ 2147483646 w 631"/>
                <a:gd name="T29" fmla="*/ 2147483646 h 267"/>
                <a:gd name="T30" fmla="*/ 2147483646 w 631"/>
                <a:gd name="T31" fmla="*/ 2147483646 h 267"/>
                <a:gd name="T32" fmla="*/ 2147483646 w 631"/>
                <a:gd name="T33" fmla="*/ 2147483646 h 267"/>
                <a:gd name="T34" fmla="*/ 2147483646 w 631"/>
                <a:gd name="T35" fmla="*/ 2147483646 h 267"/>
                <a:gd name="T36" fmla="*/ 0 w 631"/>
                <a:gd name="T37" fmla="*/ 2147483646 h 267"/>
                <a:gd name="T38" fmla="*/ 2147483646 w 631"/>
                <a:gd name="T39" fmla="*/ 2147483646 h 267"/>
                <a:gd name="T40" fmla="*/ 2147483646 w 631"/>
                <a:gd name="T41" fmla="*/ 2147483646 h 267"/>
                <a:gd name="T42" fmla="*/ 2147483646 w 631"/>
                <a:gd name="T43" fmla="*/ 2147483646 h 267"/>
                <a:gd name="T44" fmla="*/ 2147483646 w 631"/>
                <a:gd name="T45" fmla="*/ 2147483646 h 267"/>
                <a:gd name="T46" fmla="*/ 2147483646 w 631"/>
                <a:gd name="T47" fmla="*/ 2147483646 h 267"/>
                <a:gd name="T48" fmla="*/ 2147483646 w 631"/>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1"/>
                <a:gd name="T76" fmla="*/ 0 h 267"/>
                <a:gd name="T77" fmla="*/ 631 w 631"/>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1" h="267">
                  <a:moveTo>
                    <a:pt x="572" y="0"/>
                  </a:moveTo>
                  <a:lnTo>
                    <a:pt x="590" y="3"/>
                  </a:lnTo>
                  <a:lnTo>
                    <a:pt x="606" y="14"/>
                  </a:lnTo>
                  <a:lnTo>
                    <a:pt x="617" y="27"/>
                  </a:lnTo>
                  <a:lnTo>
                    <a:pt x="625" y="44"/>
                  </a:lnTo>
                  <a:lnTo>
                    <a:pt x="629" y="61"/>
                  </a:lnTo>
                  <a:lnTo>
                    <a:pt x="631" y="81"/>
                  </a:lnTo>
                  <a:lnTo>
                    <a:pt x="627" y="98"/>
                  </a:lnTo>
                  <a:lnTo>
                    <a:pt x="617" y="113"/>
                  </a:lnTo>
                  <a:lnTo>
                    <a:pt x="604" y="127"/>
                  </a:lnTo>
                  <a:lnTo>
                    <a:pt x="587" y="133"/>
                  </a:lnTo>
                  <a:lnTo>
                    <a:pt x="77" y="265"/>
                  </a:lnTo>
                  <a:lnTo>
                    <a:pt x="58" y="267"/>
                  </a:lnTo>
                  <a:lnTo>
                    <a:pt x="40" y="263"/>
                  </a:lnTo>
                  <a:lnTo>
                    <a:pt x="24" y="253"/>
                  </a:lnTo>
                  <a:lnTo>
                    <a:pt x="13" y="240"/>
                  </a:lnTo>
                  <a:lnTo>
                    <a:pt x="5" y="222"/>
                  </a:lnTo>
                  <a:lnTo>
                    <a:pt x="1" y="205"/>
                  </a:lnTo>
                  <a:lnTo>
                    <a:pt x="0" y="187"/>
                  </a:lnTo>
                  <a:lnTo>
                    <a:pt x="3" y="168"/>
                  </a:lnTo>
                  <a:lnTo>
                    <a:pt x="13" y="153"/>
                  </a:lnTo>
                  <a:lnTo>
                    <a:pt x="26" y="141"/>
                  </a:lnTo>
                  <a:lnTo>
                    <a:pt x="43" y="133"/>
                  </a:lnTo>
                  <a:lnTo>
                    <a:pt x="553" y="2"/>
                  </a:lnTo>
                  <a:lnTo>
                    <a:pt x="572" y="0"/>
                  </a:lnTo>
                  <a:close/>
                </a:path>
              </a:pathLst>
            </a:custGeom>
            <a:solidFill>
              <a:srgbClr val="F7D1B4"/>
            </a:solidFill>
            <a:ln w="0">
              <a:solidFill>
                <a:srgbClr val="F7D1B4"/>
              </a:solidFill>
              <a:round/>
              <a:headEnd/>
              <a:tailEnd/>
            </a:ln>
          </p:spPr>
          <p:txBody>
            <a:bodyPr/>
            <a:lstStyle/>
            <a:p>
              <a:endParaRPr lang="es-ES"/>
            </a:p>
          </p:txBody>
        </p:sp>
        <p:sp>
          <p:nvSpPr>
            <p:cNvPr id="17" name="Freeform 3132">
              <a:extLst>
                <a:ext uri="{FF2B5EF4-FFF2-40B4-BE49-F238E27FC236}">
                  <a16:creationId xmlns:a16="http://schemas.microsoft.com/office/drawing/2014/main" id="{66988317-ACC8-4D90-AEDF-8C435899CAFE}"/>
                </a:ext>
              </a:extLst>
            </p:cNvPr>
            <p:cNvSpPr>
              <a:spLocks/>
            </p:cNvSpPr>
            <p:nvPr/>
          </p:nvSpPr>
          <p:spPr bwMode="auto">
            <a:xfrm>
              <a:off x="10269937" y="2700481"/>
              <a:ext cx="99987" cy="120222"/>
            </a:xfrm>
            <a:custGeom>
              <a:avLst/>
              <a:gdLst>
                <a:gd name="T0" fmla="*/ 2147483646 w 84"/>
                <a:gd name="T1" fmla="*/ 0 h 101"/>
                <a:gd name="T2" fmla="*/ 2147483646 w 84"/>
                <a:gd name="T3" fmla="*/ 2147483646 h 101"/>
                <a:gd name="T4" fmla="*/ 2147483646 w 84"/>
                <a:gd name="T5" fmla="*/ 2147483646 h 101"/>
                <a:gd name="T6" fmla="*/ 2147483646 w 84"/>
                <a:gd name="T7" fmla="*/ 2147483646 h 101"/>
                <a:gd name="T8" fmla="*/ 2147483646 w 84"/>
                <a:gd name="T9" fmla="*/ 2147483646 h 101"/>
                <a:gd name="T10" fmla="*/ 2147483646 w 84"/>
                <a:gd name="T11" fmla="*/ 2147483646 h 101"/>
                <a:gd name="T12" fmla="*/ 2147483646 w 84"/>
                <a:gd name="T13" fmla="*/ 2147483646 h 101"/>
                <a:gd name="T14" fmla="*/ 2147483646 w 84"/>
                <a:gd name="T15" fmla="*/ 2147483646 h 101"/>
                <a:gd name="T16" fmla="*/ 2147483646 w 84"/>
                <a:gd name="T17" fmla="*/ 2147483646 h 101"/>
                <a:gd name="T18" fmla="*/ 2147483646 w 84"/>
                <a:gd name="T19" fmla="*/ 2147483646 h 101"/>
                <a:gd name="T20" fmla="*/ 2147483646 w 84"/>
                <a:gd name="T21" fmla="*/ 2147483646 h 101"/>
                <a:gd name="T22" fmla="*/ 2147483646 w 84"/>
                <a:gd name="T23" fmla="*/ 2147483646 h 101"/>
                <a:gd name="T24" fmla="*/ 2147483646 w 84"/>
                <a:gd name="T25" fmla="*/ 2147483646 h 101"/>
                <a:gd name="T26" fmla="*/ 2147483646 w 84"/>
                <a:gd name="T27" fmla="*/ 2147483646 h 101"/>
                <a:gd name="T28" fmla="*/ 2147483646 w 84"/>
                <a:gd name="T29" fmla="*/ 2147483646 h 101"/>
                <a:gd name="T30" fmla="*/ 2147483646 w 84"/>
                <a:gd name="T31" fmla="*/ 2147483646 h 101"/>
                <a:gd name="T32" fmla="*/ 2147483646 w 84"/>
                <a:gd name="T33" fmla="*/ 2147483646 h 101"/>
                <a:gd name="T34" fmla="*/ 0 w 84"/>
                <a:gd name="T35" fmla="*/ 2147483646 h 101"/>
                <a:gd name="T36" fmla="*/ 2147483646 w 84"/>
                <a:gd name="T37" fmla="*/ 2147483646 h 101"/>
                <a:gd name="T38" fmla="*/ 2147483646 w 84"/>
                <a:gd name="T39" fmla="*/ 2147483646 h 101"/>
                <a:gd name="T40" fmla="*/ 2147483646 w 84"/>
                <a:gd name="T41" fmla="*/ 2147483646 h 101"/>
                <a:gd name="T42" fmla="*/ 2147483646 w 84"/>
                <a:gd name="T43" fmla="*/ 2147483646 h 101"/>
                <a:gd name="T44" fmla="*/ 2147483646 w 84"/>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01"/>
                <a:gd name="T71" fmla="*/ 84 w 84"/>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01">
                  <a:moveTo>
                    <a:pt x="50" y="0"/>
                  </a:moveTo>
                  <a:lnTo>
                    <a:pt x="59" y="3"/>
                  </a:lnTo>
                  <a:lnTo>
                    <a:pt x="65" y="9"/>
                  </a:lnTo>
                  <a:lnTo>
                    <a:pt x="71" y="18"/>
                  </a:lnTo>
                  <a:lnTo>
                    <a:pt x="74" y="30"/>
                  </a:lnTo>
                  <a:lnTo>
                    <a:pt x="78" y="43"/>
                  </a:lnTo>
                  <a:lnTo>
                    <a:pt x="82" y="56"/>
                  </a:lnTo>
                  <a:lnTo>
                    <a:pt x="84" y="68"/>
                  </a:lnTo>
                  <a:lnTo>
                    <a:pt x="84" y="79"/>
                  </a:lnTo>
                  <a:lnTo>
                    <a:pt x="81" y="88"/>
                  </a:lnTo>
                  <a:lnTo>
                    <a:pt x="74" y="94"/>
                  </a:lnTo>
                  <a:lnTo>
                    <a:pt x="63" y="100"/>
                  </a:lnTo>
                  <a:lnTo>
                    <a:pt x="47" y="101"/>
                  </a:lnTo>
                  <a:lnTo>
                    <a:pt x="31" y="97"/>
                  </a:lnTo>
                  <a:lnTo>
                    <a:pt x="18" y="89"/>
                  </a:lnTo>
                  <a:lnTo>
                    <a:pt x="8" y="77"/>
                  </a:lnTo>
                  <a:lnTo>
                    <a:pt x="1" y="63"/>
                  </a:lnTo>
                  <a:lnTo>
                    <a:pt x="0" y="47"/>
                  </a:lnTo>
                  <a:lnTo>
                    <a:pt x="4" y="32"/>
                  </a:lnTo>
                  <a:lnTo>
                    <a:pt x="12" y="18"/>
                  </a:lnTo>
                  <a:lnTo>
                    <a:pt x="23" y="8"/>
                  </a:lnTo>
                  <a:lnTo>
                    <a:pt x="38" y="1"/>
                  </a:lnTo>
                  <a:lnTo>
                    <a:pt x="50" y="0"/>
                  </a:lnTo>
                  <a:close/>
                </a:path>
              </a:pathLst>
            </a:custGeom>
            <a:solidFill>
              <a:srgbClr val="FFECDE"/>
            </a:solidFill>
            <a:ln w="0">
              <a:solidFill>
                <a:srgbClr val="FFECDE"/>
              </a:solidFill>
              <a:round/>
              <a:headEnd/>
              <a:tailEnd/>
            </a:ln>
          </p:spPr>
          <p:txBody>
            <a:bodyPr/>
            <a:lstStyle/>
            <a:p>
              <a:endParaRPr lang="es-ES"/>
            </a:p>
          </p:txBody>
        </p:sp>
        <p:sp>
          <p:nvSpPr>
            <p:cNvPr id="18" name="Freeform 3133">
              <a:extLst>
                <a:ext uri="{FF2B5EF4-FFF2-40B4-BE49-F238E27FC236}">
                  <a16:creationId xmlns:a16="http://schemas.microsoft.com/office/drawing/2014/main" id="{AA261616-A4D1-41BF-9CE1-1F7D129BAEE8}"/>
                </a:ext>
              </a:extLst>
            </p:cNvPr>
            <p:cNvSpPr>
              <a:spLocks/>
            </p:cNvSpPr>
            <p:nvPr/>
          </p:nvSpPr>
          <p:spPr bwMode="auto">
            <a:xfrm>
              <a:off x="10277079" y="2337435"/>
              <a:ext cx="753471" cy="317815"/>
            </a:xfrm>
            <a:custGeom>
              <a:avLst/>
              <a:gdLst>
                <a:gd name="T0" fmla="*/ 2147483646 w 633"/>
                <a:gd name="T1" fmla="*/ 0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0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3"/>
                <a:gd name="T76" fmla="*/ 0 h 267"/>
                <a:gd name="T77" fmla="*/ 633 w 633"/>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3" h="267">
                  <a:moveTo>
                    <a:pt x="572" y="0"/>
                  </a:moveTo>
                  <a:lnTo>
                    <a:pt x="591" y="4"/>
                  </a:lnTo>
                  <a:lnTo>
                    <a:pt x="606" y="13"/>
                  </a:lnTo>
                  <a:lnTo>
                    <a:pt x="618" y="28"/>
                  </a:lnTo>
                  <a:lnTo>
                    <a:pt x="626" y="45"/>
                  </a:lnTo>
                  <a:lnTo>
                    <a:pt x="630" y="62"/>
                  </a:lnTo>
                  <a:lnTo>
                    <a:pt x="633" y="80"/>
                  </a:lnTo>
                  <a:lnTo>
                    <a:pt x="629" y="98"/>
                  </a:lnTo>
                  <a:lnTo>
                    <a:pt x="620" y="114"/>
                  </a:lnTo>
                  <a:lnTo>
                    <a:pt x="605" y="126"/>
                  </a:lnTo>
                  <a:lnTo>
                    <a:pt x="588" y="134"/>
                  </a:lnTo>
                  <a:lnTo>
                    <a:pt x="79" y="266"/>
                  </a:lnTo>
                  <a:lnTo>
                    <a:pt x="59" y="267"/>
                  </a:lnTo>
                  <a:lnTo>
                    <a:pt x="42" y="263"/>
                  </a:lnTo>
                  <a:lnTo>
                    <a:pt x="27" y="254"/>
                  </a:lnTo>
                  <a:lnTo>
                    <a:pt x="13" y="240"/>
                  </a:lnTo>
                  <a:lnTo>
                    <a:pt x="7" y="223"/>
                  </a:lnTo>
                  <a:lnTo>
                    <a:pt x="2" y="206"/>
                  </a:lnTo>
                  <a:lnTo>
                    <a:pt x="0" y="187"/>
                  </a:lnTo>
                  <a:lnTo>
                    <a:pt x="4" y="169"/>
                  </a:lnTo>
                  <a:lnTo>
                    <a:pt x="13" y="153"/>
                  </a:lnTo>
                  <a:lnTo>
                    <a:pt x="27" y="142"/>
                  </a:lnTo>
                  <a:lnTo>
                    <a:pt x="45" y="134"/>
                  </a:lnTo>
                  <a:lnTo>
                    <a:pt x="554" y="1"/>
                  </a:lnTo>
                  <a:lnTo>
                    <a:pt x="572" y="0"/>
                  </a:lnTo>
                  <a:close/>
                </a:path>
              </a:pathLst>
            </a:custGeom>
            <a:solidFill>
              <a:srgbClr val="F7D1B4"/>
            </a:solidFill>
            <a:ln w="0">
              <a:solidFill>
                <a:srgbClr val="F7D1B4"/>
              </a:solidFill>
              <a:round/>
              <a:headEnd/>
              <a:tailEnd/>
            </a:ln>
          </p:spPr>
          <p:txBody>
            <a:bodyPr/>
            <a:lstStyle/>
            <a:p>
              <a:endParaRPr lang="es-ES"/>
            </a:p>
          </p:txBody>
        </p:sp>
        <p:sp>
          <p:nvSpPr>
            <p:cNvPr id="19" name="Freeform 3134">
              <a:extLst>
                <a:ext uri="{FF2B5EF4-FFF2-40B4-BE49-F238E27FC236}">
                  <a16:creationId xmlns:a16="http://schemas.microsoft.com/office/drawing/2014/main" id="{C70BA24A-B0E7-4C2C-9534-8BAC78D37C9C}"/>
                </a:ext>
              </a:extLst>
            </p:cNvPr>
            <p:cNvSpPr>
              <a:spLocks/>
            </p:cNvSpPr>
            <p:nvPr/>
          </p:nvSpPr>
          <p:spPr bwMode="auto">
            <a:xfrm>
              <a:off x="10304456" y="2510031"/>
              <a:ext cx="98797" cy="122603"/>
            </a:xfrm>
            <a:custGeom>
              <a:avLst/>
              <a:gdLst>
                <a:gd name="T0" fmla="*/ 2147483646 w 83"/>
                <a:gd name="T1" fmla="*/ 0 h 103"/>
                <a:gd name="T2" fmla="*/ 2147483646 w 83"/>
                <a:gd name="T3" fmla="*/ 2147483646 h 103"/>
                <a:gd name="T4" fmla="*/ 2147483646 w 83"/>
                <a:gd name="T5" fmla="*/ 2147483646 h 103"/>
                <a:gd name="T6" fmla="*/ 2147483646 w 83"/>
                <a:gd name="T7" fmla="*/ 2147483646 h 103"/>
                <a:gd name="T8" fmla="*/ 2147483646 w 83"/>
                <a:gd name="T9" fmla="*/ 2147483646 h 103"/>
                <a:gd name="T10" fmla="*/ 2147483646 w 83"/>
                <a:gd name="T11" fmla="*/ 2147483646 h 103"/>
                <a:gd name="T12" fmla="*/ 2147483646 w 83"/>
                <a:gd name="T13" fmla="*/ 2147483646 h 103"/>
                <a:gd name="T14" fmla="*/ 2147483646 w 83"/>
                <a:gd name="T15" fmla="*/ 2147483646 h 103"/>
                <a:gd name="T16" fmla="*/ 2147483646 w 83"/>
                <a:gd name="T17" fmla="*/ 2147483646 h 103"/>
                <a:gd name="T18" fmla="*/ 2147483646 w 83"/>
                <a:gd name="T19" fmla="*/ 2147483646 h 103"/>
                <a:gd name="T20" fmla="*/ 2147483646 w 83"/>
                <a:gd name="T21" fmla="*/ 2147483646 h 103"/>
                <a:gd name="T22" fmla="*/ 2147483646 w 83"/>
                <a:gd name="T23" fmla="*/ 2147483646 h 103"/>
                <a:gd name="T24" fmla="*/ 2147483646 w 83"/>
                <a:gd name="T25" fmla="*/ 2147483646 h 103"/>
                <a:gd name="T26" fmla="*/ 2147483646 w 83"/>
                <a:gd name="T27" fmla="*/ 2147483646 h 103"/>
                <a:gd name="T28" fmla="*/ 2147483646 w 83"/>
                <a:gd name="T29" fmla="*/ 2147483646 h 103"/>
                <a:gd name="T30" fmla="*/ 2147483646 w 83"/>
                <a:gd name="T31" fmla="*/ 2147483646 h 103"/>
                <a:gd name="T32" fmla="*/ 2147483646 w 83"/>
                <a:gd name="T33" fmla="*/ 2147483646 h 103"/>
                <a:gd name="T34" fmla="*/ 0 w 83"/>
                <a:gd name="T35" fmla="*/ 2147483646 h 103"/>
                <a:gd name="T36" fmla="*/ 2147483646 w 83"/>
                <a:gd name="T37" fmla="*/ 2147483646 h 103"/>
                <a:gd name="T38" fmla="*/ 2147483646 w 83"/>
                <a:gd name="T39" fmla="*/ 2147483646 h 103"/>
                <a:gd name="T40" fmla="*/ 2147483646 w 83"/>
                <a:gd name="T41" fmla="*/ 2147483646 h 103"/>
                <a:gd name="T42" fmla="*/ 2147483646 w 83"/>
                <a:gd name="T43" fmla="*/ 2147483646 h 103"/>
                <a:gd name="T44" fmla="*/ 2147483646 w 83"/>
                <a:gd name="T45" fmla="*/ 0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103"/>
                <a:gd name="T71" fmla="*/ 83 w 83"/>
                <a:gd name="T72" fmla="*/ 103 h 1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103">
                  <a:moveTo>
                    <a:pt x="49" y="0"/>
                  </a:moveTo>
                  <a:lnTo>
                    <a:pt x="59" y="4"/>
                  </a:lnTo>
                  <a:lnTo>
                    <a:pt x="66" y="11"/>
                  </a:lnTo>
                  <a:lnTo>
                    <a:pt x="72" y="20"/>
                  </a:lnTo>
                  <a:lnTo>
                    <a:pt x="76" y="31"/>
                  </a:lnTo>
                  <a:lnTo>
                    <a:pt x="78" y="44"/>
                  </a:lnTo>
                  <a:lnTo>
                    <a:pt x="82" y="57"/>
                  </a:lnTo>
                  <a:lnTo>
                    <a:pt x="83" y="70"/>
                  </a:lnTo>
                  <a:lnTo>
                    <a:pt x="83" y="80"/>
                  </a:lnTo>
                  <a:lnTo>
                    <a:pt x="81" y="88"/>
                  </a:lnTo>
                  <a:lnTo>
                    <a:pt x="74" y="96"/>
                  </a:lnTo>
                  <a:lnTo>
                    <a:pt x="64" y="100"/>
                  </a:lnTo>
                  <a:lnTo>
                    <a:pt x="47" y="103"/>
                  </a:lnTo>
                  <a:lnTo>
                    <a:pt x="32" y="99"/>
                  </a:lnTo>
                  <a:lnTo>
                    <a:pt x="18" y="91"/>
                  </a:lnTo>
                  <a:lnTo>
                    <a:pt x="7" y="79"/>
                  </a:lnTo>
                  <a:lnTo>
                    <a:pt x="1" y="65"/>
                  </a:lnTo>
                  <a:lnTo>
                    <a:pt x="0" y="48"/>
                  </a:lnTo>
                  <a:lnTo>
                    <a:pt x="4" y="33"/>
                  </a:lnTo>
                  <a:lnTo>
                    <a:pt x="11" y="19"/>
                  </a:lnTo>
                  <a:lnTo>
                    <a:pt x="23" y="8"/>
                  </a:lnTo>
                  <a:lnTo>
                    <a:pt x="38" y="2"/>
                  </a:lnTo>
                  <a:lnTo>
                    <a:pt x="49" y="0"/>
                  </a:lnTo>
                  <a:close/>
                </a:path>
              </a:pathLst>
            </a:custGeom>
            <a:solidFill>
              <a:srgbClr val="FFECDE"/>
            </a:solidFill>
            <a:ln w="0">
              <a:solidFill>
                <a:srgbClr val="FFECDE"/>
              </a:solidFill>
              <a:round/>
              <a:headEnd/>
              <a:tailEnd/>
            </a:ln>
          </p:spPr>
          <p:txBody>
            <a:bodyPr/>
            <a:lstStyle/>
            <a:p>
              <a:endParaRPr lang="es-ES"/>
            </a:p>
          </p:txBody>
        </p:sp>
        <p:sp>
          <p:nvSpPr>
            <p:cNvPr id="20" name="Freeform 3135">
              <a:extLst>
                <a:ext uri="{FF2B5EF4-FFF2-40B4-BE49-F238E27FC236}">
                  <a16:creationId xmlns:a16="http://schemas.microsoft.com/office/drawing/2014/main" id="{7D0A44DE-DE36-4DC7-88DA-8209710297BD}"/>
                </a:ext>
              </a:extLst>
            </p:cNvPr>
            <p:cNvSpPr>
              <a:spLocks/>
            </p:cNvSpPr>
            <p:nvPr/>
          </p:nvSpPr>
          <p:spPr bwMode="auto">
            <a:xfrm>
              <a:off x="10337785" y="2139842"/>
              <a:ext cx="753471" cy="317815"/>
            </a:xfrm>
            <a:custGeom>
              <a:avLst/>
              <a:gdLst>
                <a:gd name="T0" fmla="*/ 2147483646 w 633"/>
                <a:gd name="T1" fmla="*/ 0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0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3"/>
                <a:gd name="T76" fmla="*/ 0 h 267"/>
                <a:gd name="T77" fmla="*/ 633 w 633"/>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3" h="267">
                  <a:moveTo>
                    <a:pt x="572" y="0"/>
                  </a:moveTo>
                  <a:lnTo>
                    <a:pt x="591" y="4"/>
                  </a:lnTo>
                  <a:lnTo>
                    <a:pt x="607" y="13"/>
                  </a:lnTo>
                  <a:lnTo>
                    <a:pt x="618" y="26"/>
                  </a:lnTo>
                  <a:lnTo>
                    <a:pt x="626" y="44"/>
                  </a:lnTo>
                  <a:lnTo>
                    <a:pt x="630" y="61"/>
                  </a:lnTo>
                  <a:lnTo>
                    <a:pt x="633" y="80"/>
                  </a:lnTo>
                  <a:lnTo>
                    <a:pt x="629" y="98"/>
                  </a:lnTo>
                  <a:lnTo>
                    <a:pt x="620" y="114"/>
                  </a:lnTo>
                  <a:lnTo>
                    <a:pt x="605" y="126"/>
                  </a:lnTo>
                  <a:lnTo>
                    <a:pt x="588" y="133"/>
                  </a:lnTo>
                  <a:lnTo>
                    <a:pt x="79" y="264"/>
                  </a:lnTo>
                  <a:lnTo>
                    <a:pt x="59" y="267"/>
                  </a:lnTo>
                  <a:lnTo>
                    <a:pt x="42" y="263"/>
                  </a:lnTo>
                  <a:lnTo>
                    <a:pt x="27" y="254"/>
                  </a:lnTo>
                  <a:lnTo>
                    <a:pt x="14" y="239"/>
                  </a:lnTo>
                  <a:lnTo>
                    <a:pt x="7" y="222"/>
                  </a:lnTo>
                  <a:lnTo>
                    <a:pt x="2" y="205"/>
                  </a:lnTo>
                  <a:lnTo>
                    <a:pt x="0" y="186"/>
                  </a:lnTo>
                  <a:lnTo>
                    <a:pt x="4" y="169"/>
                  </a:lnTo>
                  <a:lnTo>
                    <a:pt x="14" y="153"/>
                  </a:lnTo>
                  <a:lnTo>
                    <a:pt x="27" y="140"/>
                  </a:lnTo>
                  <a:lnTo>
                    <a:pt x="45" y="133"/>
                  </a:lnTo>
                  <a:lnTo>
                    <a:pt x="554" y="1"/>
                  </a:lnTo>
                  <a:lnTo>
                    <a:pt x="572" y="0"/>
                  </a:lnTo>
                  <a:close/>
                </a:path>
              </a:pathLst>
            </a:custGeom>
            <a:solidFill>
              <a:srgbClr val="F7D1B4"/>
            </a:solidFill>
            <a:ln w="0">
              <a:solidFill>
                <a:srgbClr val="F7D1B4"/>
              </a:solidFill>
              <a:round/>
              <a:headEnd/>
              <a:tailEnd/>
            </a:ln>
          </p:spPr>
          <p:txBody>
            <a:bodyPr/>
            <a:lstStyle/>
            <a:p>
              <a:endParaRPr lang="es-ES"/>
            </a:p>
          </p:txBody>
        </p:sp>
        <p:sp>
          <p:nvSpPr>
            <p:cNvPr id="21" name="Freeform 3136">
              <a:extLst>
                <a:ext uri="{FF2B5EF4-FFF2-40B4-BE49-F238E27FC236}">
                  <a16:creationId xmlns:a16="http://schemas.microsoft.com/office/drawing/2014/main" id="{55CCA68C-595E-4A33-B326-561CB15CD125}"/>
                </a:ext>
              </a:extLst>
            </p:cNvPr>
            <p:cNvSpPr>
              <a:spLocks/>
            </p:cNvSpPr>
            <p:nvPr/>
          </p:nvSpPr>
          <p:spPr bwMode="auto">
            <a:xfrm>
              <a:off x="10365162" y="2312438"/>
              <a:ext cx="98797" cy="120222"/>
            </a:xfrm>
            <a:custGeom>
              <a:avLst/>
              <a:gdLst>
                <a:gd name="T0" fmla="*/ 2147483646 w 83"/>
                <a:gd name="T1" fmla="*/ 0 h 101"/>
                <a:gd name="T2" fmla="*/ 2147483646 w 83"/>
                <a:gd name="T3" fmla="*/ 2147483646 h 101"/>
                <a:gd name="T4" fmla="*/ 2147483646 w 83"/>
                <a:gd name="T5" fmla="*/ 2147483646 h 101"/>
                <a:gd name="T6" fmla="*/ 2147483646 w 83"/>
                <a:gd name="T7" fmla="*/ 2147483646 h 101"/>
                <a:gd name="T8" fmla="*/ 2147483646 w 83"/>
                <a:gd name="T9" fmla="*/ 2147483646 h 101"/>
                <a:gd name="T10" fmla="*/ 2147483646 w 83"/>
                <a:gd name="T11" fmla="*/ 2147483646 h 101"/>
                <a:gd name="T12" fmla="*/ 2147483646 w 83"/>
                <a:gd name="T13" fmla="*/ 2147483646 h 101"/>
                <a:gd name="T14" fmla="*/ 2147483646 w 83"/>
                <a:gd name="T15" fmla="*/ 2147483646 h 101"/>
                <a:gd name="T16" fmla="*/ 2147483646 w 83"/>
                <a:gd name="T17" fmla="*/ 2147483646 h 101"/>
                <a:gd name="T18" fmla="*/ 2147483646 w 83"/>
                <a:gd name="T19" fmla="*/ 2147483646 h 101"/>
                <a:gd name="T20" fmla="*/ 2147483646 w 83"/>
                <a:gd name="T21" fmla="*/ 2147483646 h 101"/>
                <a:gd name="T22" fmla="*/ 2147483646 w 83"/>
                <a:gd name="T23" fmla="*/ 2147483646 h 101"/>
                <a:gd name="T24" fmla="*/ 2147483646 w 83"/>
                <a:gd name="T25" fmla="*/ 2147483646 h 101"/>
                <a:gd name="T26" fmla="*/ 2147483646 w 83"/>
                <a:gd name="T27" fmla="*/ 2147483646 h 101"/>
                <a:gd name="T28" fmla="*/ 2147483646 w 83"/>
                <a:gd name="T29" fmla="*/ 2147483646 h 101"/>
                <a:gd name="T30" fmla="*/ 2147483646 w 83"/>
                <a:gd name="T31" fmla="*/ 2147483646 h 101"/>
                <a:gd name="T32" fmla="*/ 2147483646 w 83"/>
                <a:gd name="T33" fmla="*/ 2147483646 h 101"/>
                <a:gd name="T34" fmla="*/ 0 w 83"/>
                <a:gd name="T35" fmla="*/ 2147483646 h 101"/>
                <a:gd name="T36" fmla="*/ 2147483646 w 83"/>
                <a:gd name="T37" fmla="*/ 2147483646 h 101"/>
                <a:gd name="T38" fmla="*/ 2147483646 w 83"/>
                <a:gd name="T39" fmla="*/ 2147483646 h 101"/>
                <a:gd name="T40" fmla="*/ 2147483646 w 83"/>
                <a:gd name="T41" fmla="*/ 2147483646 h 101"/>
                <a:gd name="T42" fmla="*/ 2147483646 w 83"/>
                <a:gd name="T43" fmla="*/ 2147483646 h 101"/>
                <a:gd name="T44" fmla="*/ 2147483646 w 83"/>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101"/>
                <a:gd name="T71" fmla="*/ 83 w 83"/>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101">
                  <a:moveTo>
                    <a:pt x="49" y="0"/>
                  </a:moveTo>
                  <a:lnTo>
                    <a:pt x="59" y="3"/>
                  </a:lnTo>
                  <a:lnTo>
                    <a:pt x="66" y="9"/>
                  </a:lnTo>
                  <a:lnTo>
                    <a:pt x="72" y="19"/>
                  </a:lnTo>
                  <a:lnTo>
                    <a:pt x="76" y="30"/>
                  </a:lnTo>
                  <a:lnTo>
                    <a:pt x="78" y="43"/>
                  </a:lnTo>
                  <a:lnTo>
                    <a:pt x="82" y="56"/>
                  </a:lnTo>
                  <a:lnTo>
                    <a:pt x="83" y="68"/>
                  </a:lnTo>
                  <a:lnTo>
                    <a:pt x="83" y="79"/>
                  </a:lnTo>
                  <a:lnTo>
                    <a:pt x="81" y="88"/>
                  </a:lnTo>
                  <a:lnTo>
                    <a:pt x="74" y="96"/>
                  </a:lnTo>
                  <a:lnTo>
                    <a:pt x="64" y="100"/>
                  </a:lnTo>
                  <a:lnTo>
                    <a:pt x="47" y="101"/>
                  </a:lnTo>
                  <a:lnTo>
                    <a:pt x="32" y="98"/>
                  </a:lnTo>
                  <a:lnTo>
                    <a:pt x="18" y="91"/>
                  </a:lnTo>
                  <a:lnTo>
                    <a:pt x="8" y="79"/>
                  </a:lnTo>
                  <a:lnTo>
                    <a:pt x="1" y="63"/>
                  </a:lnTo>
                  <a:lnTo>
                    <a:pt x="0" y="47"/>
                  </a:lnTo>
                  <a:lnTo>
                    <a:pt x="4" y="32"/>
                  </a:lnTo>
                  <a:lnTo>
                    <a:pt x="11" y="19"/>
                  </a:lnTo>
                  <a:lnTo>
                    <a:pt x="23" y="8"/>
                  </a:lnTo>
                  <a:lnTo>
                    <a:pt x="38" y="1"/>
                  </a:lnTo>
                  <a:lnTo>
                    <a:pt x="49" y="0"/>
                  </a:lnTo>
                  <a:close/>
                </a:path>
              </a:pathLst>
            </a:custGeom>
            <a:solidFill>
              <a:srgbClr val="FFECDE"/>
            </a:solidFill>
            <a:ln w="0">
              <a:solidFill>
                <a:srgbClr val="FFECDE"/>
              </a:solidFill>
              <a:round/>
              <a:headEnd/>
              <a:tailEnd/>
            </a:ln>
          </p:spPr>
          <p:txBody>
            <a:bodyPr/>
            <a:lstStyle/>
            <a:p>
              <a:endParaRPr lang="es-ES"/>
            </a:p>
          </p:txBody>
        </p:sp>
        <p:sp>
          <p:nvSpPr>
            <p:cNvPr id="22" name="Freeform 3137">
              <a:extLst>
                <a:ext uri="{FF2B5EF4-FFF2-40B4-BE49-F238E27FC236}">
                  <a16:creationId xmlns:a16="http://schemas.microsoft.com/office/drawing/2014/main" id="{795F1A19-178E-45AC-BF5E-5F31F04EA681}"/>
                </a:ext>
              </a:extLst>
            </p:cNvPr>
            <p:cNvSpPr>
              <a:spLocks/>
            </p:cNvSpPr>
            <p:nvPr/>
          </p:nvSpPr>
          <p:spPr bwMode="auto">
            <a:xfrm>
              <a:off x="11390025" y="1881543"/>
              <a:ext cx="796323" cy="792751"/>
            </a:xfrm>
            <a:custGeom>
              <a:avLst/>
              <a:gdLst>
                <a:gd name="T0" fmla="*/ 2147483646 w 669"/>
                <a:gd name="T1" fmla="*/ 0 h 666"/>
                <a:gd name="T2" fmla="*/ 2147483646 w 669"/>
                <a:gd name="T3" fmla="*/ 2147483646 h 666"/>
                <a:gd name="T4" fmla="*/ 2147483646 w 669"/>
                <a:gd name="T5" fmla="*/ 2147483646 h 666"/>
                <a:gd name="T6" fmla="*/ 2147483646 w 669"/>
                <a:gd name="T7" fmla="*/ 2147483646 h 666"/>
                <a:gd name="T8" fmla="*/ 2147483646 w 669"/>
                <a:gd name="T9" fmla="*/ 2147483646 h 666"/>
                <a:gd name="T10" fmla="*/ 2147483646 w 669"/>
                <a:gd name="T11" fmla="*/ 2147483646 h 666"/>
                <a:gd name="T12" fmla="*/ 0 w 669"/>
                <a:gd name="T13" fmla="*/ 2147483646 h 666"/>
                <a:gd name="T14" fmla="*/ 2147483646 w 669"/>
                <a:gd name="T15" fmla="*/ 0 h 666"/>
                <a:gd name="T16" fmla="*/ 0 60000 65536"/>
                <a:gd name="T17" fmla="*/ 0 60000 65536"/>
                <a:gd name="T18" fmla="*/ 0 60000 65536"/>
                <a:gd name="T19" fmla="*/ 0 60000 65536"/>
                <a:gd name="T20" fmla="*/ 0 60000 65536"/>
                <a:gd name="T21" fmla="*/ 0 60000 65536"/>
                <a:gd name="T22" fmla="*/ 0 60000 65536"/>
                <a:gd name="T23" fmla="*/ 0 60000 65536"/>
                <a:gd name="T24" fmla="*/ 0 w 669"/>
                <a:gd name="T25" fmla="*/ 0 h 666"/>
                <a:gd name="T26" fmla="*/ 669 w 669"/>
                <a:gd name="T27" fmla="*/ 666 h 6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9" h="666">
                  <a:moveTo>
                    <a:pt x="669" y="0"/>
                  </a:moveTo>
                  <a:lnTo>
                    <a:pt x="669" y="526"/>
                  </a:lnTo>
                  <a:lnTo>
                    <a:pt x="127" y="666"/>
                  </a:lnTo>
                  <a:lnTo>
                    <a:pt x="41" y="328"/>
                  </a:lnTo>
                  <a:lnTo>
                    <a:pt x="162" y="274"/>
                  </a:lnTo>
                  <a:lnTo>
                    <a:pt x="28" y="280"/>
                  </a:lnTo>
                  <a:lnTo>
                    <a:pt x="0" y="172"/>
                  </a:lnTo>
                  <a:lnTo>
                    <a:pt x="669" y="0"/>
                  </a:lnTo>
                  <a:close/>
                </a:path>
              </a:pathLst>
            </a:custGeom>
            <a:solidFill>
              <a:srgbClr val="C49E72"/>
            </a:solidFill>
            <a:ln w="0">
              <a:solidFill>
                <a:srgbClr val="C49E72"/>
              </a:solidFill>
              <a:round/>
              <a:headEnd/>
              <a:tailEnd/>
            </a:ln>
          </p:spPr>
          <p:txBody>
            <a:bodyPr/>
            <a:lstStyle/>
            <a:p>
              <a:endParaRPr lang="es-ES"/>
            </a:p>
          </p:txBody>
        </p:sp>
        <p:sp>
          <p:nvSpPr>
            <p:cNvPr id="23" name="Freeform 3138">
              <a:extLst>
                <a:ext uri="{FF2B5EF4-FFF2-40B4-BE49-F238E27FC236}">
                  <a16:creationId xmlns:a16="http://schemas.microsoft.com/office/drawing/2014/main" id="{E0B138C6-E332-4A8C-A721-20EA29632B9C}"/>
                </a:ext>
              </a:extLst>
            </p:cNvPr>
            <p:cNvSpPr>
              <a:spLocks/>
            </p:cNvSpPr>
            <p:nvPr/>
          </p:nvSpPr>
          <p:spPr bwMode="auto">
            <a:xfrm>
              <a:off x="11460254" y="2095800"/>
              <a:ext cx="80942" cy="80942"/>
            </a:xfrm>
            <a:custGeom>
              <a:avLst/>
              <a:gdLst>
                <a:gd name="T0" fmla="*/ 2147483646 w 68"/>
                <a:gd name="T1" fmla="*/ 0 h 68"/>
                <a:gd name="T2" fmla="*/ 2147483646 w 68"/>
                <a:gd name="T3" fmla="*/ 2147483646 h 68"/>
                <a:gd name="T4" fmla="*/ 2147483646 w 68"/>
                <a:gd name="T5" fmla="*/ 2147483646 h 68"/>
                <a:gd name="T6" fmla="*/ 2147483646 w 68"/>
                <a:gd name="T7" fmla="*/ 2147483646 h 68"/>
                <a:gd name="T8" fmla="*/ 2147483646 w 68"/>
                <a:gd name="T9" fmla="*/ 2147483646 h 68"/>
                <a:gd name="T10" fmla="*/ 2147483646 w 68"/>
                <a:gd name="T11" fmla="*/ 2147483646 h 68"/>
                <a:gd name="T12" fmla="*/ 2147483646 w 68"/>
                <a:gd name="T13" fmla="*/ 2147483646 h 68"/>
                <a:gd name="T14" fmla="*/ 2147483646 w 68"/>
                <a:gd name="T15" fmla="*/ 2147483646 h 68"/>
                <a:gd name="T16" fmla="*/ 2147483646 w 68"/>
                <a:gd name="T17" fmla="*/ 2147483646 h 68"/>
                <a:gd name="T18" fmla="*/ 2147483646 w 68"/>
                <a:gd name="T19" fmla="*/ 2147483646 h 68"/>
                <a:gd name="T20" fmla="*/ 2147483646 w 68"/>
                <a:gd name="T21" fmla="*/ 2147483646 h 68"/>
                <a:gd name="T22" fmla="*/ 0 w 68"/>
                <a:gd name="T23" fmla="*/ 2147483646 h 68"/>
                <a:gd name="T24" fmla="*/ 0 w 68"/>
                <a:gd name="T25" fmla="*/ 2147483646 h 68"/>
                <a:gd name="T26" fmla="*/ 2147483646 w 68"/>
                <a:gd name="T27" fmla="*/ 2147483646 h 68"/>
                <a:gd name="T28" fmla="*/ 2147483646 w 68"/>
                <a:gd name="T29" fmla="*/ 2147483646 h 68"/>
                <a:gd name="T30" fmla="*/ 2147483646 w 68"/>
                <a:gd name="T31" fmla="*/ 0 h 68"/>
                <a:gd name="T32" fmla="*/ 2147483646 w 6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38" y="0"/>
                  </a:moveTo>
                  <a:lnTo>
                    <a:pt x="51" y="4"/>
                  </a:lnTo>
                  <a:lnTo>
                    <a:pt x="61" y="13"/>
                  </a:lnTo>
                  <a:lnTo>
                    <a:pt x="67" y="25"/>
                  </a:lnTo>
                  <a:lnTo>
                    <a:pt x="68" y="39"/>
                  </a:lnTo>
                  <a:lnTo>
                    <a:pt x="63" y="51"/>
                  </a:lnTo>
                  <a:lnTo>
                    <a:pt x="55" y="62"/>
                  </a:lnTo>
                  <a:lnTo>
                    <a:pt x="42" y="67"/>
                  </a:lnTo>
                  <a:lnTo>
                    <a:pt x="29" y="68"/>
                  </a:lnTo>
                  <a:lnTo>
                    <a:pt x="16" y="64"/>
                  </a:lnTo>
                  <a:lnTo>
                    <a:pt x="7" y="55"/>
                  </a:lnTo>
                  <a:lnTo>
                    <a:pt x="0" y="43"/>
                  </a:lnTo>
                  <a:lnTo>
                    <a:pt x="0" y="29"/>
                  </a:lnTo>
                  <a:lnTo>
                    <a:pt x="4" y="17"/>
                  </a:lnTo>
                  <a:lnTo>
                    <a:pt x="13" y="7"/>
                  </a:lnTo>
                  <a:lnTo>
                    <a:pt x="25" y="0"/>
                  </a:lnTo>
                  <a:lnTo>
                    <a:pt x="38" y="0"/>
                  </a:lnTo>
                  <a:close/>
                </a:path>
              </a:pathLst>
            </a:custGeom>
            <a:solidFill>
              <a:srgbClr val="4D4D4D"/>
            </a:solidFill>
            <a:ln w="0">
              <a:solidFill>
                <a:srgbClr val="4D4D4D"/>
              </a:solidFill>
              <a:round/>
              <a:headEnd/>
              <a:tailEnd/>
            </a:ln>
          </p:spPr>
          <p:txBody>
            <a:bodyPr/>
            <a:lstStyle/>
            <a:p>
              <a:endParaRPr lang="es-ES"/>
            </a:p>
          </p:txBody>
        </p:sp>
        <p:sp>
          <p:nvSpPr>
            <p:cNvPr id="24" name="Freeform 3139">
              <a:extLst>
                <a:ext uri="{FF2B5EF4-FFF2-40B4-BE49-F238E27FC236}">
                  <a16:creationId xmlns:a16="http://schemas.microsoft.com/office/drawing/2014/main" id="{87121387-9225-4EDF-B7BF-DE7AF542F893}"/>
                </a:ext>
              </a:extLst>
            </p:cNvPr>
            <p:cNvSpPr>
              <a:spLocks/>
            </p:cNvSpPr>
            <p:nvPr/>
          </p:nvSpPr>
          <p:spPr bwMode="auto">
            <a:xfrm>
              <a:off x="11474538" y="2110084"/>
              <a:ext cx="51184" cy="53565"/>
            </a:xfrm>
            <a:custGeom>
              <a:avLst/>
              <a:gdLst>
                <a:gd name="T0" fmla="*/ 2147483646 w 43"/>
                <a:gd name="T1" fmla="*/ 0 h 45"/>
                <a:gd name="T2" fmla="*/ 2147483646 w 43"/>
                <a:gd name="T3" fmla="*/ 0 h 45"/>
                <a:gd name="T4" fmla="*/ 2147483646 w 43"/>
                <a:gd name="T5" fmla="*/ 2147483646 h 45"/>
                <a:gd name="T6" fmla="*/ 2147483646 w 43"/>
                <a:gd name="T7" fmla="*/ 2147483646 h 45"/>
                <a:gd name="T8" fmla="*/ 2147483646 w 43"/>
                <a:gd name="T9" fmla="*/ 2147483646 h 45"/>
                <a:gd name="T10" fmla="*/ 2147483646 w 43"/>
                <a:gd name="T11" fmla="*/ 2147483646 h 45"/>
                <a:gd name="T12" fmla="*/ 2147483646 w 43"/>
                <a:gd name="T13" fmla="*/ 2147483646 h 45"/>
                <a:gd name="T14" fmla="*/ 2147483646 w 43"/>
                <a:gd name="T15" fmla="*/ 2147483646 h 45"/>
                <a:gd name="T16" fmla="*/ 2147483646 w 43"/>
                <a:gd name="T17" fmla="*/ 2147483646 h 45"/>
                <a:gd name="T18" fmla="*/ 0 w 43"/>
                <a:gd name="T19" fmla="*/ 2147483646 h 45"/>
                <a:gd name="T20" fmla="*/ 0 w 43"/>
                <a:gd name="T21" fmla="*/ 2147483646 h 45"/>
                <a:gd name="T22" fmla="*/ 2147483646 w 43"/>
                <a:gd name="T23" fmla="*/ 2147483646 h 45"/>
                <a:gd name="T24" fmla="*/ 2147483646 w 43"/>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5"/>
                <a:gd name="T41" fmla="*/ 43 w 43"/>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5">
                  <a:moveTo>
                    <a:pt x="15" y="0"/>
                  </a:moveTo>
                  <a:lnTo>
                    <a:pt x="27" y="0"/>
                  </a:lnTo>
                  <a:lnTo>
                    <a:pt x="38" y="7"/>
                  </a:lnTo>
                  <a:lnTo>
                    <a:pt x="43" y="17"/>
                  </a:lnTo>
                  <a:lnTo>
                    <a:pt x="43" y="29"/>
                  </a:lnTo>
                  <a:lnTo>
                    <a:pt x="38" y="38"/>
                  </a:lnTo>
                  <a:lnTo>
                    <a:pt x="27" y="45"/>
                  </a:lnTo>
                  <a:lnTo>
                    <a:pt x="15" y="43"/>
                  </a:lnTo>
                  <a:lnTo>
                    <a:pt x="5" y="38"/>
                  </a:lnTo>
                  <a:lnTo>
                    <a:pt x="0" y="27"/>
                  </a:lnTo>
                  <a:lnTo>
                    <a:pt x="0" y="16"/>
                  </a:lnTo>
                  <a:lnTo>
                    <a:pt x="6" y="7"/>
                  </a:lnTo>
                  <a:lnTo>
                    <a:pt x="15" y="0"/>
                  </a:lnTo>
                  <a:close/>
                </a:path>
              </a:pathLst>
            </a:custGeom>
            <a:solidFill>
              <a:srgbClr val="333333"/>
            </a:solidFill>
            <a:ln w="0">
              <a:solidFill>
                <a:srgbClr val="333333"/>
              </a:solidFill>
              <a:round/>
              <a:headEnd/>
              <a:tailEnd/>
            </a:ln>
          </p:spPr>
          <p:txBody>
            <a:bodyPr/>
            <a:lstStyle/>
            <a:p>
              <a:endParaRPr lang="es-ES"/>
            </a:p>
          </p:txBody>
        </p:sp>
        <p:sp>
          <p:nvSpPr>
            <p:cNvPr id="25" name="Freeform 3140">
              <a:extLst>
                <a:ext uri="{FF2B5EF4-FFF2-40B4-BE49-F238E27FC236}">
                  <a16:creationId xmlns:a16="http://schemas.microsoft.com/office/drawing/2014/main" id="{DD8AD0F1-6D57-4D54-A73B-11E12BFC06FC}"/>
                </a:ext>
              </a:extLst>
            </p:cNvPr>
            <p:cNvSpPr>
              <a:spLocks/>
            </p:cNvSpPr>
            <p:nvPr/>
          </p:nvSpPr>
          <p:spPr bwMode="auto">
            <a:xfrm>
              <a:off x="11260281" y="2138652"/>
              <a:ext cx="144029" cy="36900"/>
            </a:xfrm>
            <a:custGeom>
              <a:avLst/>
              <a:gdLst>
                <a:gd name="T0" fmla="*/ 2147483646 w 121"/>
                <a:gd name="T1" fmla="*/ 0 h 31"/>
                <a:gd name="T2" fmla="*/ 2147483646 w 121"/>
                <a:gd name="T3" fmla="*/ 0 h 31"/>
                <a:gd name="T4" fmla="*/ 0 w 121"/>
                <a:gd name="T5" fmla="*/ 2147483646 h 31"/>
                <a:gd name="T6" fmla="*/ 2147483646 w 121"/>
                <a:gd name="T7" fmla="*/ 0 h 31"/>
                <a:gd name="T8" fmla="*/ 0 60000 65536"/>
                <a:gd name="T9" fmla="*/ 0 60000 65536"/>
                <a:gd name="T10" fmla="*/ 0 60000 65536"/>
                <a:gd name="T11" fmla="*/ 0 60000 65536"/>
                <a:gd name="T12" fmla="*/ 0 w 121"/>
                <a:gd name="T13" fmla="*/ 0 h 31"/>
                <a:gd name="T14" fmla="*/ 121 w 121"/>
                <a:gd name="T15" fmla="*/ 31 h 31"/>
              </a:gdLst>
              <a:ahLst/>
              <a:cxnLst>
                <a:cxn ang="T8">
                  <a:pos x="T0" y="T1"/>
                </a:cxn>
                <a:cxn ang="T9">
                  <a:pos x="T2" y="T3"/>
                </a:cxn>
                <a:cxn ang="T10">
                  <a:pos x="T4" y="T5"/>
                </a:cxn>
                <a:cxn ang="T11">
                  <a:pos x="T6" y="T7"/>
                </a:cxn>
              </a:cxnLst>
              <a:rect l="T12" t="T13" r="T14" b="T15"/>
              <a:pathLst>
                <a:path w="121" h="31">
                  <a:moveTo>
                    <a:pt x="121" y="0"/>
                  </a:moveTo>
                  <a:lnTo>
                    <a:pt x="121" y="0"/>
                  </a:lnTo>
                  <a:lnTo>
                    <a:pt x="0" y="31"/>
                  </a:lnTo>
                  <a:lnTo>
                    <a:pt x="121" y="0"/>
                  </a:lnTo>
                  <a:close/>
                </a:path>
              </a:pathLst>
            </a:custGeom>
            <a:solidFill>
              <a:srgbClr val="F5F5F5"/>
            </a:solidFill>
            <a:ln w="0">
              <a:solidFill>
                <a:srgbClr val="F5F5F5"/>
              </a:solidFill>
              <a:round/>
              <a:headEnd/>
              <a:tailEnd/>
            </a:ln>
          </p:spPr>
          <p:txBody>
            <a:bodyPr/>
            <a:lstStyle/>
            <a:p>
              <a:endParaRPr lang="es-ES"/>
            </a:p>
          </p:txBody>
        </p:sp>
        <p:sp>
          <p:nvSpPr>
            <p:cNvPr id="26" name="Freeform 3141">
              <a:extLst>
                <a:ext uri="{FF2B5EF4-FFF2-40B4-BE49-F238E27FC236}">
                  <a16:creationId xmlns:a16="http://schemas.microsoft.com/office/drawing/2014/main" id="{26631E8D-FCA8-4465-B031-BC0A20027070}"/>
                </a:ext>
              </a:extLst>
            </p:cNvPr>
            <p:cNvSpPr>
              <a:spLocks/>
            </p:cNvSpPr>
            <p:nvPr/>
          </p:nvSpPr>
          <p:spPr bwMode="auto">
            <a:xfrm>
              <a:off x="10330643" y="2370764"/>
              <a:ext cx="463034" cy="126174"/>
            </a:xfrm>
            <a:custGeom>
              <a:avLst/>
              <a:gdLst>
                <a:gd name="T0" fmla="*/ 2147483646 w 389"/>
                <a:gd name="T1" fmla="*/ 0 h 106"/>
                <a:gd name="T2" fmla="*/ 2147483646 w 389"/>
                <a:gd name="T3" fmla="*/ 2147483646 h 106"/>
                <a:gd name="T4" fmla="*/ 0 w 389"/>
                <a:gd name="T5" fmla="*/ 2147483646 h 106"/>
                <a:gd name="T6" fmla="*/ 2147483646 w 389"/>
                <a:gd name="T7" fmla="*/ 2147483646 h 106"/>
                <a:gd name="T8" fmla="*/ 2147483646 w 389"/>
                <a:gd name="T9" fmla="*/ 0 h 106"/>
                <a:gd name="T10" fmla="*/ 0 60000 65536"/>
                <a:gd name="T11" fmla="*/ 0 60000 65536"/>
                <a:gd name="T12" fmla="*/ 0 60000 65536"/>
                <a:gd name="T13" fmla="*/ 0 60000 65536"/>
                <a:gd name="T14" fmla="*/ 0 60000 65536"/>
                <a:gd name="T15" fmla="*/ 0 w 389"/>
                <a:gd name="T16" fmla="*/ 0 h 106"/>
                <a:gd name="T17" fmla="*/ 389 w 389"/>
                <a:gd name="T18" fmla="*/ 106 h 106"/>
              </a:gdLst>
              <a:ahLst/>
              <a:cxnLst>
                <a:cxn ang="T10">
                  <a:pos x="T0" y="T1"/>
                </a:cxn>
                <a:cxn ang="T11">
                  <a:pos x="T2" y="T3"/>
                </a:cxn>
                <a:cxn ang="T12">
                  <a:pos x="T4" y="T5"/>
                </a:cxn>
                <a:cxn ang="T13">
                  <a:pos x="T6" y="T7"/>
                </a:cxn>
                <a:cxn ang="T14">
                  <a:pos x="T8" y="T9"/>
                </a:cxn>
              </a:cxnLst>
              <a:rect l="T15" t="T16" r="T17" b="T18"/>
              <a:pathLst>
                <a:path w="389" h="106">
                  <a:moveTo>
                    <a:pt x="387" y="0"/>
                  </a:moveTo>
                  <a:lnTo>
                    <a:pt x="389" y="5"/>
                  </a:lnTo>
                  <a:lnTo>
                    <a:pt x="0" y="106"/>
                  </a:lnTo>
                  <a:lnTo>
                    <a:pt x="389" y="5"/>
                  </a:lnTo>
                  <a:lnTo>
                    <a:pt x="387" y="0"/>
                  </a:lnTo>
                  <a:close/>
                </a:path>
              </a:pathLst>
            </a:custGeom>
            <a:solidFill>
              <a:srgbClr val="DA994F"/>
            </a:solidFill>
            <a:ln w="0">
              <a:solidFill>
                <a:srgbClr val="DA994F"/>
              </a:solidFill>
              <a:round/>
              <a:headEnd/>
              <a:tailEnd/>
            </a:ln>
          </p:spPr>
          <p:txBody>
            <a:bodyPr/>
            <a:lstStyle/>
            <a:p>
              <a:endParaRPr lang="es-ES"/>
            </a:p>
          </p:txBody>
        </p:sp>
        <p:sp>
          <p:nvSpPr>
            <p:cNvPr id="27" name="Freeform 3142">
              <a:extLst>
                <a:ext uri="{FF2B5EF4-FFF2-40B4-BE49-F238E27FC236}">
                  <a16:creationId xmlns:a16="http://schemas.microsoft.com/office/drawing/2014/main" id="{22F5B4F7-931C-46F5-8B65-05CB6DB58B6F}"/>
                </a:ext>
              </a:extLst>
            </p:cNvPr>
            <p:cNvSpPr>
              <a:spLocks/>
            </p:cNvSpPr>
            <p:nvPr/>
          </p:nvSpPr>
          <p:spPr bwMode="auto">
            <a:xfrm>
              <a:off x="11260281" y="2138652"/>
              <a:ext cx="322576" cy="254728"/>
            </a:xfrm>
            <a:custGeom>
              <a:avLst/>
              <a:gdLst>
                <a:gd name="T0" fmla="*/ 2147483646 w 271"/>
                <a:gd name="T1" fmla="*/ 0 h 214"/>
                <a:gd name="T2" fmla="*/ 2147483646 w 271"/>
                <a:gd name="T3" fmla="*/ 2147483646 h 214"/>
                <a:gd name="T4" fmla="*/ 2147483646 w 271"/>
                <a:gd name="T5" fmla="*/ 2147483646 h 214"/>
                <a:gd name="T6" fmla="*/ 2147483646 w 271"/>
                <a:gd name="T7" fmla="*/ 2147483646 h 214"/>
                <a:gd name="T8" fmla="*/ 2147483646 w 271"/>
                <a:gd name="T9" fmla="*/ 2147483646 h 214"/>
                <a:gd name="T10" fmla="*/ 2147483646 w 271"/>
                <a:gd name="T11" fmla="*/ 2147483646 h 214"/>
                <a:gd name="T12" fmla="*/ 2147483646 w 271"/>
                <a:gd name="T13" fmla="*/ 2147483646 h 214"/>
                <a:gd name="T14" fmla="*/ 2147483646 w 271"/>
                <a:gd name="T15" fmla="*/ 2147483646 h 214"/>
                <a:gd name="T16" fmla="*/ 2147483646 w 271"/>
                <a:gd name="T17" fmla="*/ 2147483646 h 214"/>
                <a:gd name="T18" fmla="*/ 2147483646 w 271"/>
                <a:gd name="T19" fmla="*/ 2147483646 h 214"/>
                <a:gd name="T20" fmla="*/ 2147483646 w 271"/>
                <a:gd name="T21" fmla="*/ 2147483646 h 214"/>
                <a:gd name="T22" fmla="*/ 0 w 271"/>
                <a:gd name="T23" fmla="*/ 2147483646 h 214"/>
                <a:gd name="T24" fmla="*/ 2147483646 w 271"/>
                <a:gd name="T25" fmla="*/ 0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214"/>
                <a:gd name="T41" fmla="*/ 271 w 271"/>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214">
                  <a:moveTo>
                    <a:pt x="121" y="0"/>
                  </a:moveTo>
                  <a:lnTo>
                    <a:pt x="137" y="64"/>
                  </a:lnTo>
                  <a:lnTo>
                    <a:pt x="271" y="58"/>
                  </a:lnTo>
                  <a:lnTo>
                    <a:pt x="150" y="112"/>
                  </a:lnTo>
                  <a:lnTo>
                    <a:pt x="169" y="191"/>
                  </a:lnTo>
                  <a:lnTo>
                    <a:pt x="76" y="214"/>
                  </a:lnTo>
                  <a:lnTo>
                    <a:pt x="51" y="117"/>
                  </a:lnTo>
                  <a:lnTo>
                    <a:pt x="48" y="104"/>
                  </a:lnTo>
                  <a:lnTo>
                    <a:pt x="41" y="89"/>
                  </a:lnTo>
                  <a:lnTo>
                    <a:pt x="31" y="70"/>
                  </a:lnTo>
                  <a:lnTo>
                    <a:pt x="17" y="51"/>
                  </a:lnTo>
                  <a:lnTo>
                    <a:pt x="0" y="31"/>
                  </a:lnTo>
                  <a:lnTo>
                    <a:pt x="121" y="0"/>
                  </a:lnTo>
                  <a:close/>
                </a:path>
              </a:pathLst>
            </a:custGeom>
            <a:solidFill>
              <a:srgbClr val="E2B999"/>
            </a:solidFill>
            <a:ln w="0">
              <a:solidFill>
                <a:srgbClr val="E2B999"/>
              </a:solidFill>
              <a:round/>
              <a:headEnd/>
              <a:tailEnd/>
            </a:ln>
          </p:spPr>
          <p:txBody>
            <a:bodyPr/>
            <a:lstStyle/>
            <a:p>
              <a:endParaRPr lang="es-ES"/>
            </a:p>
          </p:txBody>
        </p:sp>
        <p:sp>
          <p:nvSpPr>
            <p:cNvPr id="28" name="Freeform 3143">
              <a:extLst>
                <a:ext uri="{FF2B5EF4-FFF2-40B4-BE49-F238E27FC236}">
                  <a16:creationId xmlns:a16="http://schemas.microsoft.com/office/drawing/2014/main" id="{9EE05B59-BC65-4E96-8501-397F9A8993CB}"/>
                </a:ext>
              </a:extLst>
            </p:cNvPr>
            <p:cNvSpPr>
              <a:spLocks/>
            </p:cNvSpPr>
            <p:nvPr/>
          </p:nvSpPr>
          <p:spPr bwMode="auto">
            <a:xfrm>
              <a:off x="10790106" y="2118417"/>
              <a:ext cx="560640" cy="365428"/>
            </a:xfrm>
            <a:custGeom>
              <a:avLst/>
              <a:gdLst>
                <a:gd name="T0" fmla="*/ 2147483646 w 471"/>
                <a:gd name="T1" fmla="*/ 0 h 307"/>
                <a:gd name="T2" fmla="*/ 2147483646 w 471"/>
                <a:gd name="T3" fmla="*/ 2147483646 h 307"/>
                <a:gd name="T4" fmla="*/ 2147483646 w 471"/>
                <a:gd name="T5" fmla="*/ 2147483646 h 307"/>
                <a:gd name="T6" fmla="*/ 2147483646 w 471"/>
                <a:gd name="T7" fmla="*/ 2147483646 h 307"/>
                <a:gd name="T8" fmla="*/ 2147483646 w 471"/>
                <a:gd name="T9" fmla="*/ 2147483646 h 307"/>
                <a:gd name="T10" fmla="*/ 2147483646 w 471"/>
                <a:gd name="T11" fmla="*/ 2147483646 h 307"/>
                <a:gd name="T12" fmla="*/ 2147483646 w 471"/>
                <a:gd name="T13" fmla="*/ 2147483646 h 307"/>
                <a:gd name="T14" fmla="*/ 2147483646 w 471"/>
                <a:gd name="T15" fmla="*/ 2147483646 h 307"/>
                <a:gd name="T16" fmla="*/ 2147483646 w 471"/>
                <a:gd name="T17" fmla="*/ 2147483646 h 307"/>
                <a:gd name="T18" fmla="*/ 2147483646 w 471"/>
                <a:gd name="T19" fmla="*/ 2147483646 h 307"/>
                <a:gd name="T20" fmla="*/ 2147483646 w 471"/>
                <a:gd name="T21" fmla="*/ 2147483646 h 307"/>
                <a:gd name="T22" fmla="*/ 2147483646 w 471"/>
                <a:gd name="T23" fmla="*/ 2147483646 h 307"/>
                <a:gd name="T24" fmla="*/ 2147483646 w 471"/>
                <a:gd name="T25" fmla="*/ 2147483646 h 307"/>
                <a:gd name="T26" fmla="*/ 2147483646 w 471"/>
                <a:gd name="T27" fmla="*/ 2147483646 h 307"/>
                <a:gd name="T28" fmla="*/ 2147483646 w 471"/>
                <a:gd name="T29" fmla="*/ 2147483646 h 307"/>
                <a:gd name="T30" fmla="*/ 2147483646 w 471"/>
                <a:gd name="T31" fmla="*/ 2147483646 h 307"/>
                <a:gd name="T32" fmla="*/ 2147483646 w 471"/>
                <a:gd name="T33" fmla="*/ 2147483646 h 307"/>
                <a:gd name="T34" fmla="*/ 2147483646 w 471"/>
                <a:gd name="T35" fmla="*/ 2147483646 h 307"/>
                <a:gd name="T36" fmla="*/ 2147483646 w 471"/>
                <a:gd name="T37" fmla="*/ 2147483646 h 307"/>
                <a:gd name="T38" fmla="*/ 2147483646 w 471"/>
                <a:gd name="T39" fmla="*/ 2147483646 h 307"/>
                <a:gd name="T40" fmla="*/ 2147483646 w 471"/>
                <a:gd name="T41" fmla="*/ 2147483646 h 307"/>
                <a:gd name="T42" fmla="*/ 2147483646 w 471"/>
                <a:gd name="T43" fmla="*/ 2147483646 h 307"/>
                <a:gd name="T44" fmla="*/ 2147483646 w 471"/>
                <a:gd name="T45" fmla="*/ 2147483646 h 307"/>
                <a:gd name="T46" fmla="*/ 2147483646 w 471"/>
                <a:gd name="T47" fmla="*/ 2147483646 h 307"/>
                <a:gd name="T48" fmla="*/ 2147483646 w 471"/>
                <a:gd name="T49" fmla="*/ 2147483646 h 307"/>
                <a:gd name="T50" fmla="*/ 2147483646 w 471"/>
                <a:gd name="T51" fmla="*/ 2147483646 h 307"/>
                <a:gd name="T52" fmla="*/ 2147483646 w 471"/>
                <a:gd name="T53" fmla="*/ 2147483646 h 307"/>
                <a:gd name="T54" fmla="*/ 0 w 471"/>
                <a:gd name="T55" fmla="*/ 2147483646 h 307"/>
                <a:gd name="T56" fmla="*/ 2147483646 w 471"/>
                <a:gd name="T57" fmla="*/ 2147483646 h 307"/>
                <a:gd name="T58" fmla="*/ 2147483646 w 471"/>
                <a:gd name="T59" fmla="*/ 2147483646 h 307"/>
                <a:gd name="T60" fmla="*/ 2147483646 w 471"/>
                <a:gd name="T61" fmla="*/ 2147483646 h 307"/>
                <a:gd name="T62" fmla="*/ 2147483646 w 471"/>
                <a:gd name="T63" fmla="*/ 2147483646 h 307"/>
                <a:gd name="T64" fmla="*/ 2147483646 w 471"/>
                <a:gd name="T65" fmla="*/ 2147483646 h 307"/>
                <a:gd name="T66" fmla="*/ 2147483646 w 471"/>
                <a:gd name="T67" fmla="*/ 2147483646 h 307"/>
                <a:gd name="T68" fmla="*/ 2147483646 w 471"/>
                <a:gd name="T69" fmla="*/ 2147483646 h 307"/>
                <a:gd name="T70" fmla="*/ 2147483646 w 471"/>
                <a:gd name="T71" fmla="*/ 2147483646 h 307"/>
                <a:gd name="T72" fmla="*/ 2147483646 w 471"/>
                <a:gd name="T73" fmla="*/ 2147483646 h 307"/>
                <a:gd name="T74" fmla="*/ 2147483646 w 471"/>
                <a:gd name="T75" fmla="*/ 2147483646 h 307"/>
                <a:gd name="T76" fmla="*/ 2147483646 w 471"/>
                <a:gd name="T77" fmla="*/ 2147483646 h 307"/>
                <a:gd name="T78" fmla="*/ 2147483646 w 471"/>
                <a:gd name="T79" fmla="*/ 2147483646 h 307"/>
                <a:gd name="T80" fmla="*/ 2147483646 w 471"/>
                <a:gd name="T81" fmla="*/ 2147483646 h 307"/>
                <a:gd name="T82" fmla="*/ 2147483646 w 471"/>
                <a:gd name="T83" fmla="*/ 2147483646 h 307"/>
                <a:gd name="T84" fmla="*/ 2147483646 w 471"/>
                <a:gd name="T85" fmla="*/ 0 h 3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1"/>
                <a:gd name="T130" fmla="*/ 0 h 307"/>
                <a:gd name="T131" fmla="*/ 471 w 471"/>
                <a:gd name="T132" fmla="*/ 307 h 3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1" h="307">
                  <a:moveTo>
                    <a:pt x="279" y="0"/>
                  </a:moveTo>
                  <a:lnTo>
                    <a:pt x="309" y="2"/>
                  </a:lnTo>
                  <a:lnTo>
                    <a:pt x="335" y="10"/>
                  </a:lnTo>
                  <a:lnTo>
                    <a:pt x="357" y="19"/>
                  </a:lnTo>
                  <a:lnTo>
                    <a:pt x="378" y="32"/>
                  </a:lnTo>
                  <a:lnTo>
                    <a:pt x="395" y="48"/>
                  </a:lnTo>
                  <a:lnTo>
                    <a:pt x="412" y="68"/>
                  </a:lnTo>
                  <a:lnTo>
                    <a:pt x="426" y="87"/>
                  </a:lnTo>
                  <a:lnTo>
                    <a:pt x="436" y="106"/>
                  </a:lnTo>
                  <a:lnTo>
                    <a:pt x="443" y="121"/>
                  </a:lnTo>
                  <a:lnTo>
                    <a:pt x="446" y="134"/>
                  </a:lnTo>
                  <a:lnTo>
                    <a:pt x="471" y="231"/>
                  </a:lnTo>
                  <a:lnTo>
                    <a:pt x="179" y="307"/>
                  </a:lnTo>
                  <a:lnTo>
                    <a:pt x="191" y="294"/>
                  </a:lnTo>
                  <a:lnTo>
                    <a:pt x="198" y="280"/>
                  </a:lnTo>
                  <a:lnTo>
                    <a:pt x="202" y="263"/>
                  </a:lnTo>
                  <a:lnTo>
                    <a:pt x="199" y="246"/>
                  </a:lnTo>
                  <a:lnTo>
                    <a:pt x="195" y="229"/>
                  </a:lnTo>
                  <a:lnTo>
                    <a:pt x="187" y="210"/>
                  </a:lnTo>
                  <a:lnTo>
                    <a:pt x="174" y="196"/>
                  </a:lnTo>
                  <a:lnTo>
                    <a:pt x="157" y="187"/>
                  </a:lnTo>
                  <a:lnTo>
                    <a:pt x="138" y="184"/>
                  </a:lnTo>
                  <a:lnTo>
                    <a:pt x="131" y="184"/>
                  </a:lnTo>
                  <a:lnTo>
                    <a:pt x="123" y="185"/>
                  </a:lnTo>
                  <a:lnTo>
                    <a:pt x="3" y="217"/>
                  </a:lnTo>
                  <a:lnTo>
                    <a:pt x="1" y="212"/>
                  </a:lnTo>
                  <a:lnTo>
                    <a:pt x="0" y="205"/>
                  </a:lnTo>
                  <a:lnTo>
                    <a:pt x="208" y="151"/>
                  </a:lnTo>
                  <a:lnTo>
                    <a:pt x="225" y="144"/>
                  </a:lnTo>
                  <a:lnTo>
                    <a:pt x="240" y="132"/>
                  </a:lnTo>
                  <a:lnTo>
                    <a:pt x="249" y="116"/>
                  </a:lnTo>
                  <a:lnTo>
                    <a:pt x="253" y="98"/>
                  </a:lnTo>
                  <a:lnTo>
                    <a:pt x="250" y="79"/>
                  </a:lnTo>
                  <a:lnTo>
                    <a:pt x="246" y="62"/>
                  </a:lnTo>
                  <a:lnTo>
                    <a:pt x="238" y="44"/>
                  </a:lnTo>
                  <a:lnTo>
                    <a:pt x="225" y="30"/>
                  </a:lnTo>
                  <a:lnTo>
                    <a:pt x="208" y="20"/>
                  </a:lnTo>
                  <a:lnTo>
                    <a:pt x="189" y="18"/>
                  </a:lnTo>
                  <a:lnTo>
                    <a:pt x="183" y="18"/>
                  </a:lnTo>
                  <a:lnTo>
                    <a:pt x="223" y="7"/>
                  </a:lnTo>
                  <a:lnTo>
                    <a:pt x="251" y="2"/>
                  </a:lnTo>
                  <a:lnTo>
                    <a:pt x="279" y="0"/>
                  </a:lnTo>
                  <a:close/>
                </a:path>
              </a:pathLst>
            </a:custGeom>
            <a:solidFill>
              <a:srgbClr val="EDC9AD"/>
            </a:solidFill>
            <a:ln w="0">
              <a:solidFill>
                <a:srgbClr val="EDC9AD"/>
              </a:solidFill>
              <a:round/>
              <a:headEnd/>
              <a:tailEnd/>
            </a:ln>
          </p:spPr>
          <p:txBody>
            <a:bodyPr/>
            <a:lstStyle/>
            <a:p>
              <a:endParaRPr lang="es-ES"/>
            </a:p>
          </p:txBody>
        </p:sp>
        <p:sp>
          <p:nvSpPr>
            <p:cNvPr id="29" name="Freeform 3144">
              <a:extLst>
                <a:ext uri="{FF2B5EF4-FFF2-40B4-BE49-F238E27FC236}">
                  <a16:creationId xmlns:a16="http://schemas.microsoft.com/office/drawing/2014/main" id="{5D3F666E-8D4F-41E6-A3C8-BD44BAD2D3C1}"/>
                </a:ext>
              </a:extLst>
            </p:cNvPr>
            <p:cNvSpPr>
              <a:spLocks noEditPoints="1"/>
            </p:cNvSpPr>
            <p:nvPr/>
          </p:nvSpPr>
          <p:spPr bwMode="auto">
            <a:xfrm>
              <a:off x="10277079" y="2337435"/>
              <a:ext cx="753471" cy="316624"/>
            </a:xfrm>
            <a:custGeom>
              <a:avLst/>
              <a:gdLst>
                <a:gd name="T0" fmla="*/ 2147483646 w 633"/>
                <a:gd name="T1" fmla="*/ 2147483646 h 266"/>
                <a:gd name="T2" fmla="*/ 2147483646 w 633"/>
                <a:gd name="T3" fmla="*/ 2147483646 h 266"/>
                <a:gd name="T4" fmla="*/ 2147483646 w 633"/>
                <a:gd name="T5" fmla="*/ 2147483646 h 266"/>
                <a:gd name="T6" fmla="*/ 2147483646 w 633"/>
                <a:gd name="T7" fmla="*/ 2147483646 h 266"/>
                <a:gd name="T8" fmla="*/ 2147483646 w 633"/>
                <a:gd name="T9" fmla="*/ 2147483646 h 266"/>
                <a:gd name="T10" fmla="*/ 2147483646 w 633"/>
                <a:gd name="T11" fmla="*/ 2147483646 h 266"/>
                <a:gd name="T12" fmla="*/ 2147483646 w 633"/>
                <a:gd name="T13" fmla="*/ 2147483646 h 266"/>
                <a:gd name="T14" fmla="*/ 2147483646 w 633"/>
                <a:gd name="T15" fmla="*/ 2147483646 h 266"/>
                <a:gd name="T16" fmla="*/ 2147483646 w 633"/>
                <a:gd name="T17" fmla="*/ 2147483646 h 266"/>
                <a:gd name="T18" fmla="*/ 2147483646 w 633"/>
                <a:gd name="T19" fmla="*/ 2147483646 h 266"/>
                <a:gd name="T20" fmla="*/ 2147483646 w 633"/>
                <a:gd name="T21" fmla="*/ 2147483646 h 266"/>
                <a:gd name="T22" fmla="*/ 2147483646 w 633"/>
                <a:gd name="T23" fmla="*/ 2147483646 h 266"/>
                <a:gd name="T24" fmla="*/ 2147483646 w 633"/>
                <a:gd name="T25" fmla="*/ 2147483646 h 266"/>
                <a:gd name="T26" fmla="*/ 2147483646 w 633"/>
                <a:gd name="T27" fmla="*/ 2147483646 h 266"/>
                <a:gd name="T28" fmla="*/ 2147483646 w 633"/>
                <a:gd name="T29" fmla="*/ 2147483646 h 266"/>
                <a:gd name="T30" fmla="*/ 2147483646 w 633"/>
                <a:gd name="T31" fmla="*/ 2147483646 h 266"/>
                <a:gd name="T32" fmla="*/ 2147483646 w 633"/>
                <a:gd name="T33" fmla="*/ 2147483646 h 266"/>
                <a:gd name="T34" fmla="*/ 2147483646 w 633"/>
                <a:gd name="T35" fmla="*/ 2147483646 h 266"/>
                <a:gd name="T36" fmla="*/ 2147483646 w 633"/>
                <a:gd name="T37" fmla="*/ 2147483646 h 266"/>
                <a:gd name="T38" fmla="*/ 2147483646 w 633"/>
                <a:gd name="T39" fmla="*/ 2147483646 h 266"/>
                <a:gd name="T40" fmla="*/ 2147483646 w 633"/>
                <a:gd name="T41" fmla="*/ 2147483646 h 266"/>
                <a:gd name="T42" fmla="*/ 2147483646 w 633"/>
                <a:gd name="T43" fmla="*/ 2147483646 h 266"/>
                <a:gd name="T44" fmla="*/ 2147483646 w 633"/>
                <a:gd name="T45" fmla="*/ 2147483646 h 266"/>
                <a:gd name="T46" fmla="*/ 2147483646 w 633"/>
                <a:gd name="T47" fmla="*/ 2147483646 h 266"/>
                <a:gd name="T48" fmla="*/ 2147483646 w 633"/>
                <a:gd name="T49" fmla="*/ 2147483646 h 266"/>
                <a:gd name="T50" fmla="*/ 2147483646 w 633"/>
                <a:gd name="T51" fmla="*/ 0 h 266"/>
                <a:gd name="T52" fmla="*/ 2147483646 w 633"/>
                <a:gd name="T53" fmla="*/ 2147483646 h 266"/>
                <a:gd name="T54" fmla="*/ 2147483646 w 633"/>
                <a:gd name="T55" fmla="*/ 2147483646 h 266"/>
                <a:gd name="T56" fmla="*/ 2147483646 w 633"/>
                <a:gd name="T57" fmla="*/ 2147483646 h 266"/>
                <a:gd name="T58" fmla="*/ 2147483646 w 633"/>
                <a:gd name="T59" fmla="*/ 2147483646 h 266"/>
                <a:gd name="T60" fmla="*/ 2147483646 w 633"/>
                <a:gd name="T61" fmla="*/ 2147483646 h 266"/>
                <a:gd name="T62" fmla="*/ 2147483646 w 633"/>
                <a:gd name="T63" fmla="*/ 2147483646 h 266"/>
                <a:gd name="T64" fmla="*/ 2147483646 w 633"/>
                <a:gd name="T65" fmla="*/ 2147483646 h 266"/>
                <a:gd name="T66" fmla="*/ 2147483646 w 633"/>
                <a:gd name="T67" fmla="*/ 2147483646 h 266"/>
                <a:gd name="T68" fmla="*/ 2147483646 w 633"/>
                <a:gd name="T69" fmla="*/ 2147483646 h 266"/>
                <a:gd name="T70" fmla="*/ 2147483646 w 633"/>
                <a:gd name="T71" fmla="*/ 2147483646 h 266"/>
                <a:gd name="T72" fmla="*/ 2147483646 w 633"/>
                <a:gd name="T73" fmla="*/ 2147483646 h 266"/>
                <a:gd name="T74" fmla="*/ 2147483646 w 633"/>
                <a:gd name="T75" fmla="*/ 2147483646 h 266"/>
                <a:gd name="T76" fmla="*/ 2147483646 w 633"/>
                <a:gd name="T77" fmla="*/ 2147483646 h 266"/>
                <a:gd name="T78" fmla="*/ 2147483646 w 633"/>
                <a:gd name="T79" fmla="*/ 2147483646 h 266"/>
                <a:gd name="T80" fmla="*/ 2147483646 w 633"/>
                <a:gd name="T81" fmla="*/ 2147483646 h 266"/>
                <a:gd name="T82" fmla="*/ 2147483646 w 633"/>
                <a:gd name="T83" fmla="*/ 2147483646 h 266"/>
                <a:gd name="T84" fmla="*/ 2147483646 w 633"/>
                <a:gd name="T85" fmla="*/ 2147483646 h 266"/>
                <a:gd name="T86" fmla="*/ 0 w 633"/>
                <a:gd name="T87" fmla="*/ 2147483646 h 266"/>
                <a:gd name="T88" fmla="*/ 0 w 633"/>
                <a:gd name="T89" fmla="*/ 2147483646 h 266"/>
                <a:gd name="T90" fmla="*/ 2147483646 w 633"/>
                <a:gd name="T91" fmla="*/ 2147483646 h 266"/>
                <a:gd name="T92" fmla="*/ 2147483646 w 633"/>
                <a:gd name="T93" fmla="*/ 2147483646 h 266"/>
                <a:gd name="T94" fmla="*/ 2147483646 w 633"/>
                <a:gd name="T95" fmla="*/ 2147483646 h 266"/>
                <a:gd name="T96" fmla="*/ 2147483646 w 633"/>
                <a:gd name="T97" fmla="*/ 2147483646 h 266"/>
                <a:gd name="T98" fmla="*/ 2147483646 w 633"/>
                <a:gd name="T99" fmla="*/ 2147483646 h 266"/>
                <a:gd name="T100" fmla="*/ 2147483646 w 633"/>
                <a:gd name="T101" fmla="*/ 2147483646 h 266"/>
                <a:gd name="T102" fmla="*/ 2147483646 w 633"/>
                <a:gd name="T103" fmla="*/ 0 h 266"/>
                <a:gd name="T104" fmla="*/ 2147483646 w 633"/>
                <a:gd name="T105" fmla="*/ 0 h 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3"/>
                <a:gd name="T160" fmla="*/ 0 h 266"/>
                <a:gd name="T161" fmla="*/ 633 w 633"/>
                <a:gd name="T162" fmla="*/ 266 h 2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3" h="266">
                  <a:moveTo>
                    <a:pt x="70" y="145"/>
                  </a:moveTo>
                  <a:lnTo>
                    <a:pt x="66" y="147"/>
                  </a:lnTo>
                  <a:lnTo>
                    <a:pt x="61" y="147"/>
                  </a:lnTo>
                  <a:lnTo>
                    <a:pt x="46" y="153"/>
                  </a:lnTo>
                  <a:lnTo>
                    <a:pt x="34" y="164"/>
                  </a:lnTo>
                  <a:lnTo>
                    <a:pt x="27" y="178"/>
                  </a:lnTo>
                  <a:lnTo>
                    <a:pt x="23" y="193"/>
                  </a:lnTo>
                  <a:lnTo>
                    <a:pt x="24" y="210"/>
                  </a:lnTo>
                  <a:lnTo>
                    <a:pt x="32" y="225"/>
                  </a:lnTo>
                  <a:lnTo>
                    <a:pt x="42" y="237"/>
                  </a:lnTo>
                  <a:lnTo>
                    <a:pt x="57" y="245"/>
                  </a:lnTo>
                  <a:lnTo>
                    <a:pt x="74" y="248"/>
                  </a:lnTo>
                  <a:lnTo>
                    <a:pt x="80" y="246"/>
                  </a:lnTo>
                  <a:lnTo>
                    <a:pt x="87" y="245"/>
                  </a:lnTo>
                  <a:lnTo>
                    <a:pt x="97" y="241"/>
                  </a:lnTo>
                  <a:lnTo>
                    <a:pt x="104" y="233"/>
                  </a:lnTo>
                  <a:lnTo>
                    <a:pt x="106" y="225"/>
                  </a:lnTo>
                  <a:lnTo>
                    <a:pt x="106" y="215"/>
                  </a:lnTo>
                  <a:lnTo>
                    <a:pt x="105" y="202"/>
                  </a:lnTo>
                  <a:lnTo>
                    <a:pt x="101" y="189"/>
                  </a:lnTo>
                  <a:lnTo>
                    <a:pt x="99" y="176"/>
                  </a:lnTo>
                  <a:lnTo>
                    <a:pt x="93" y="164"/>
                  </a:lnTo>
                  <a:lnTo>
                    <a:pt x="88" y="155"/>
                  </a:lnTo>
                  <a:lnTo>
                    <a:pt x="80" y="148"/>
                  </a:lnTo>
                  <a:lnTo>
                    <a:pt x="70" y="145"/>
                  </a:lnTo>
                  <a:close/>
                  <a:moveTo>
                    <a:pt x="569" y="0"/>
                  </a:moveTo>
                  <a:lnTo>
                    <a:pt x="588" y="3"/>
                  </a:lnTo>
                  <a:lnTo>
                    <a:pt x="605" y="12"/>
                  </a:lnTo>
                  <a:lnTo>
                    <a:pt x="618" y="26"/>
                  </a:lnTo>
                  <a:lnTo>
                    <a:pt x="626" y="45"/>
                  </a:lnTo>
                  <a:lnTo>
                    <a:pt x="630" y="62"/>
                  </a:lnTo>
                  <a:lnTo>
                    <a:pt x="633" y="79"/>
                  </a:lnTo>
                  <a:lnTo>
                    <a:pt x="629" y="96"/>
                  </a:lnTo>
                  <a:lnTo>
                    <a:pt x="622" y="110"/>
                  </a:lnTo>
                  <a:lnTo>
                    <a:pt x="610" y="123"/>
                  </a:lnTo>
                  <a:lnTo>
                    <a:pt x="54" y="266"/>
                  </a:lnTo>
                  <a:lnTo>
                    <a:pt x="38" y="262"/>
                  </a:lnTo>
                  <a:lnTo>
                    <a:pt x="24" y="251"/>
                  </a:lnTo>
                  <a:lnTo>
                    <a:pt x="13" y="240"/>
                  </a:lnTo>
                  <a:lnTo>
                    <a:pt x="7" y="223"/>
                  </a:lnTo>
                  <a:lnTo>
                    <a:pt x="2" y="206"/>
                  </a:lnTo>
                  <a:lnTo>
                    <a:pt x="0" y="198"/>
                  </a:lnTo>
                  <a:lnTo>
                    <a:pt x="0" y="191"/>
                  </a:lnTo>
                  <a:lnTo>
                    <a:pt x="3" y="172"/>
                  </a:lnTo>
                  <a:lnTo>
                    <a:pt x="12" y="155"/>
                  </a:lnTo>
                  <a:lnTo>
                    <a:pt x="27" y="142"/>
                  </a:lnTo>
                  <a:lnTo>
                    <a:pt x="45" y="134"/>
                  </a:lnTo>
                  <a:lnTo>
                    <a:pt x="434" y="33"/>
                  </a:lnTo>
                  <a:lnTo>
                    <a:pt x="554" y="1"/>
                  </a:lnTo>
                  <a:lnTo>
                    <a:pt x="562" y="0"/>
                  </a:lnTo>
                  <a:lnTo>
                    <a:pt x="569" y="0"/>
                  </a:lnTo>
                  <a:close/>
                </a:path>
              </a:pathLst>
            </a:custGeom>
            <a:solidFill>
              <a:srgbClr val="EDC9AD"/>
            </a:solidFill>
            <a:ln w="0">
              <a:solidFill>
                <a:srgbClr val="EDC9AD"/>
              </a:solidFill>
              <a:round/>
              <a:headEnd/>
              <a:tailEnd/>
            </a:ln>
          </p:spPr>
          <p:txBody>
            <a:bodyPr/>
            <a:lstStyle/>
            <a:p>
              <a:endParaRPr lang="es-ES"/>
            </a:p>
          </p:txBody>
        </p:sp>
        <p:sp>
          <p:nvSpPr>
            <p:cNvPr id="30" name="Freeform 3145">
              <a:extLst>
                <a:ext uri="{FF2B5EF4-FFF2-40B4-BE49-F238E27FC236}">
                  <a16:creationId xmlns:a16="http://schemas.microsoft.com/office/drawing/2014/main" id="{4ED9FC83-4AB7-47CA-AC08-0CD2BCC354DA}"/>
                </a:ext>
              </a:extLst>
            </p:cNvPr>
            <p:cNvSpPr>
              <a:spLocks/>
            </p:cNvSpPr>
            <p:nvPr/>
          </p:nvSpPr>
          <p:spPr bwMode="auto">
            <a:xfrm>
              <a:off x="10304456" y="2510031"/>
              <a:ext cx="98797" cy="122603"/>
            </a:xfrm>
            <a:custGeom>
              <a:avLst/>
              <a:gdLst>
                <a:gd name="T0" fmla="*/ 2147483646 w 83"/>
                <a:gd name="T1" fmla="*/ 0 h 103"/>
                <a:gd name="T2" fmla="*/ 2147483646 w 83"/>
                <a:gd name="T3" fmla="*/ 2147483646 h 103"/>
                <a:gd name="T4" fmla="*/ 2147483646 w 83"/>
                <a:gd name="T5" fmla="*/ 2147483646 h 103"/>
                <a:gd name="T6" fmla="*/ 2147483646 w 83"/>
                <a:gd name="T7" fmla="*/ 2147483646 h 103"/>
                <a:gd name="T8" fmla="*/ 2147483646 w 83"/>
                <a:gd name="T9" fmla="*/ 2147483646 h 103"/>
                <a:gd name="T10" fmla="*/ 2147483646 w 83"/>
                <a:gd name="T11" fmla="*/ 2147483646 h 103"/>
                <a:gd name="T12" fmla="*/ 2147483646 w 83"/>
                <a:gd name="T13" fmla="*/ 2147483646 h 103"/>
                <a:gd name="T14" fmla="*/ 2147483646 w 83"/>
                <a:gd name="T15" fmla="*/ 2147483646 h 103"/>
                <a:gd name="T16" fmla="*/ 2147483646 w 83"/>
                <a:gd name="T17" fmla="*/ 2147483646 h 103"/>
                <a:gd name="T18" fmla="*/ 2147483646 w 83"/>
                <a:gd name="T19" fmla="*/ 2147483646 h 103"/>
                <a:gd name="T20" fmla="*/ 2147483646 w 83"/>
                <a:gd name="T21" fmla="*/ 2147483646 h 103"/>
                <a:gd name="T22" fmla="*/ 2147483646 w 83"/>
                <a:gd name="T23" fmla="*/ 2147483646 h 103"/>
                <a:gd name="T24" fmla="*/ 2147483646 w 83"/>
                <a:gd name="T25" fmla="*/ 2147483646 h 103"/>
                <a:gd name="T26" fmla="*/ 2147483646 w 83"/>
                <a:gd name="T27" fmla="*/ 2147483646 h 103"/>
                <a:gd name="T28" fmla="*/ 2147483646 w 83"/>
                <a:gd name="T29" fmla="*/ 2147483646 h 103"/>
                <a:gd name="T30" fmla="*/ 2147483646 w 83"/>
                <a:gd name="T31" fmla="*/ 2147483646 h 103"/>
                <a:gd name="T32" fmla="*/ 2147483646 w 83"/>
                <a:gd name="T33" fmla="*/ 2147483646 h 103"/>
                <a:gd name="T34" fmla="*/ 2147483646 w 83"/>
                <a:gd name="T35" fmla="*/ 2147483646 h 103"/>
                <a:gd name="T36" fmla="*/ 0 w 83"/>
                <a:gd name="T37" fmla="*/ 2147483646 h 103"/>
                <a:gd name="T38" fmla="*/ 2147483646 w 83"/>
                <a:gd name="T39" fmla="*/ 2147483646 h 103"/>
                <a:gd name="T40" fmla="*/ 2147483646 w 83"/>
                <a:gd name="T41" fmla="*/ 2147483646 h 103"/>
                <a:gd name="T42" fmla="*/ 2147483646 w 83"/>
                <a:gd name="T43" fmla="*/ 2147483646 h 103"/>
                <a:gd name="T44" fmla="*/ 2147483646 w 83"/>
                <a:gd name="T45" fmla="*/ 2147483646 h 103"/>
                <a:gd name="T46" fmla="*/ 2147483646 w 83"/>
                <a:gd name="T47" fmla="*/ 2147483646 h 103"/>
                <a:gd name="T48" fmla="*/ 2147483646 w 83"/>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03"/>
                <a:gd name="T77" fmla="*/ 83 w 83"/>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03">
                  <a:moveTo>
                    <a:pt x="47" y="0"/>
                  </a:moveTo>
                  <a:lnTo>
                    <a:pt x="57" y="3"/>
                  </a:lnTo>
                  <a:lnTo>
                    <a:pt x="65" y="10"/>
                  </a:lnTo>
                  <a:lnTo>
                    <a:pt x="70" y="19"/>
                  </a:lnTo>
                  <a:lnTo>
                    <a:pt x="76" y="31"/>
                  </a:lnTo>
                  <a:lnTo>
                    <a:pt x="78" y="44"/>
                  </a:lnTo>
                  <a:lnTo>
                    <a:pt x="82" y="57"/>
                  </a:lnTo>
                  <a:lnTo>
                    <a:pt x="83" y="70"/>
                  </a:lnTo>
                  <a:lnTo>
                    <a:pt x="83" y="80"/>
                  </a:lnTo>
                  <a:lnTo>
                    <a:pt x="81" y="88"/>
                  </a:lnTo>
                  <a:lnTo>
                    <a:pt x="74" y="96"/>
                  </a:lnTo>
                  <a:lnTo>
                    <a:pt x="64" y="100"/>
                  </a:lnTo>
                  <a:lnTo>
                    <a:pt x="57" y="101"/>
                  </a:lnTo>
                  <a:lnTo>
                    <a:pt x="51" y="103"/>
                  </a:lnTo>
                  <a:lnTo>
                    <a:pt x="34" y="100"/>
                  </a:lnTo>
                  <a:lnTo>
                    <a:pt x="19" y="92"/>
                  </a:lnTo>
                  <a:lnTo>
                    <a:pt x="9" y="80"/>
                  </a:lnTo>
                  <a:lnTo>
                    <a:pt x="1" y="65"/>
                  </a:lnTo>
                  <a:lnTo>
                    <a:pt x="0" y="48"/>
                  </a:lnTo>
                  <a:lnTo>
                    <a:pt x="4" y="33"/>
                  </a:lnTo>
                  <a:lnTo>
                    <a:pt x="11" y="19"/>
                  </a:lnTo>
                  <a:lnTo>
                    <a:pt x="23" y="8"/>
                  </a:lnTo>
                  <a:lnTo>
                    <a:pt x="38" y="2"/>
                  </a:lnTo>
                  <a:lnTo>
                    <a:pt x="43" y="2"/>
                  </a:lnTo>
                  <a:lnTo>
                    <a:pt x="47" y="0"/>
                  </a:lnTo>
                  <a:close/>
                </a:path>
              </a:pathLst>
            </a:custGeom>
            <a:solidFill>
              <a:srgbClr val="F5E3D5"/>
            </a:solidFill>
            <a:ln w="0">
              <a:solidFill>
                <a:srgbClr val="F5E3D5"/>
              </a:solidFill>
              <a:round/>
              <a:headEnd/>
              <a:tailEnd/>
            </a:ln>
          </p:spPr>
          <p:txBody>
            <a:bodyPr/>
            <a:lstStyle/>
            <a:p>
              <a:endParaRPr lang="es-ES"/>
            </a:p>
          </p:txBody>
        </p:sp>
        <p:sp>
          <p:nvSpPr>
            <p:cNvPr id="31" name="Freeform 3146">
              <a:extLst>
                <a:ext uri="{FF2B5EF4-FFF2-40B4-BE49-F238E27FC236}">
                  <a16:creationId xmlns:a16="http://schemas.microsoft.com/office/drawing/2014/main" id="{BE46B939-7D7D-42BC-869E-BC7784E49D0B}"/>
                </a:ext>
              </a:extLst>
            </p:cNvPr>
            <p:cNvSpPr>
              <a:spLocks noEditPoints="1"/>
            </p:cNvSpPr>
            <p:nvPr/>
          </p:nvSpPr>
          <p:spPr bwMode="auto">
            <a:xfrm>
              <a:off x="10337785" y="2139842"/>
              <a:ext cx="753471" cy="317815"/>
            </a:xfrm>
            <a:custGeom>
              <a:avLst/>
              <a:gdLst>
                <a:gd name="T0" fmla="*/ 2147483646 w 633"/>
                <a:gd name="T1" fmla="*/ 2147483646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2147483646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2147483646 h 267"/>
                <a:gd name="T50" fmla="*/ 2147483646 w 633"/>
                <a:gd name="T51" fmla="*/ 0 h 267"/>
                <a:gd name="T52" fmla="*/ 2147483646 w 633"/>
                <a:gd name="T53" fmla="*/ 2147483646 h 267"/>
                <a:gd name="T54" fmla="*/ 2147483646 w 633"/>
                <a:gd name="T55" fmla="*/ 2147483646 h 267"/>
                <a:gd name="T56" fmla="*/ 2147483646 w 633"/>
                <a:gd name="T57" fmla="*/ 2147483646 h 267"/>
                <a:gd name="T58" fmla="*/ 2147483646 w 633"/>
                <a:gd name="T59" fmla="*/ 2147483646 h 267"/>
                <a:gd name="T60" fmla="*/ 2147483646 w 633"/>
                <a:gd name="T61" fmla="*/ 2147483646 h 267"/>
                <a:gd name="T62" fmla="*/ 2147483646 w 633"/>
                <a:gd name="T63" fmla="*/ 2147483646 h 267"/>
                <a:gd name="T64" fmla="*/ 2147483646 w 633"/>
                <a:gd name="T65" fmla="*/ 2147483646 h 267"/>
                <a:gd name="T66" fmla="*/ 2147483646 w 633"/>
                <a:gd name="T67" fmla="*/ 2147483646 h 267"/>
                <a:gd name="T68" fmla="*/ 2147483646 w 633"/>
                <a:gd name="T69" fmla="*/ 2147483646 h 267"/>
                <a:gd name="T70" fmla="*/ 2147483646 w 633"/>
                <a:gd name="T71" fmla="*/ 2147483646 h 267"/>
                <a:gd name="T72" fmla="*/ 2147483646 w 633"/>
                <a:gd name="T73" fmla="*/ 2147483646 h 267"/>
                <a:gd name="T74" fmla="*/ 2147483646 w 633"/>
                <a:gd name="T75" fmla="*/ 2147483646 h 267"/>
                <a:gd name="T76" fmla="*/ 2147483646 w 633"/>
                <a:gd name="T77" fmla="*/ 2147483646 h 267"/>
                <a:gd name="T78" fmla="*/ 2147483646 w 633"/>
                <a:gd name="T79" fmla="*/ 2147483646 h 267"/>
                <a:gd name="T80" fmla="*/ 2147483646 w 633"/>
                <a:gd name="T81" fmla="*/ 2147483646 h 267"/>
                <a:gd name="T82" fmla="*/ 2147483646 w 633"/>
                <a:gd name="T83" fmla="*/ 2147483646 h 267"/>
                <a:gd name="T84" fmla="*/ 2147483646 w 633"/>
                <a:gd name="T85" fmla="*/ 2147483646 h 267"/>
                <a:gd name="T86" fmla="*/ 2147483646 w 633"/>
                <a:gd name="T87" fmla="*/ 2147483646 h 267"/>
                <a:gd name="T88" fmla="*/ 2147483646 w 633"/>
                <a:gd name="T89" fmla="*/ 2147483646 h 267"/>
                <a:gd name="T90" fmla="*/ 2147483646 w 633"/>
                <a:gd name="T91" fmla="*/ 2147483646 h 267"/>
                <a:gd name="T92" fmla="*/ 2147483646 w 633"/>
                <a:gd name="T93" fmla="*/ 2147483646 h 267"/>
                <a:gd name="T94" fmla="*/ 2147483646 w 633"/>
                <a:gd name="T95" fmla="*/ 2147483646 h 267"/>
                <a:gd name="T96" fmla="*/ 2147483646 w 633"/>
                <a:gd name="T97" fmla="*/ 2147483646 h 267"/>
                <a:gd name="T98" fmla="*/ 2147483646 w 633"/>
                <a:gd name="T99" fmla="*/ 2147483646 h 267"/>
                <a:gd name="T100" fmla="*/ 0 w 633"/>
                <a:gd name="T101" fmla="*/ 2147483646 h 267"/>
                <a:gd name="T102" fmla="*/ 0 w 633"/>
                <a:gd name="T103" fmla="*/ 2147483646 h 267"/>
                <a:gd name="T104" fmla="*/ 2147483646 w 633"/>
                <a:gd name="T105" fmla="*/ 2147483646 h 267"/>
                <a:gd name="T106" fmla="*/ 2147483646 w 633"/>
                <a:gd name="T107" fmla="*/ 2147483646 h 267"/>
                <a:gd name="T108" fmla="*/ 2147483646 w 633"/>
                <a:gd name="T109" fmla="*/ 2147483646 h 267"/>
                <a:gd name="T110" fmla="*/ 2147483646 w 633"/>
                <a:gd name="T111" fmla="*/ 2147483646 h 267"/>
                <a:gd name="T112" fmla="*/ 2147483646 w 633"/>
                <a:gd name="T113" fmla="*/ 2147483646 h 267"/>
                <a:gd name="T114" fmla="*/ 2147483646 w 633"/>
                <a:gd name="T115" fmla="*/ 0 h 267"/>
                <a:gd name="T116" fmla="*/ 2147483646 w 633"/>
                <a:gd name="T117" fmla="*/ 0 h 267"/>
                <a:gd name="T118" fmla="*/ 2147483646 w 633"/>
                <a:gd name="T119" fmla="*/ 0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3"/>
                <a:gd name="T181" fmla="*/ 0 h 267"/>
                <a:gd name="T182" fmla="*/ 633 w 633"/>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3" h="267">
                  <a:moveTo>
                    <a:pt x="71" y="145"/>
                  </a:moveTo>
                  <a:lnTo>
                    <a:pt x="66" y="145"/>
                  </a:lnTo>
                  <a:lnTo>
                    <a:pt x="61" y="146"/>
                  </a:lnTo>
                  <a:lnTo>
                    <a:pt x="46" y="153"/>
                  </a:lnTo>
                  <a:lnTo>
                    <a:pt x="34" y="164"/>
                  </a:lnTo>
                  <a:lnTo>
                    <a:pt x="27" y="177"/>
                  </a:lnTo>
                  <a:lnTo>
                    <a:pt x="23" y="192"/>
                  </a:lnTo>
                  <a:lnTo>
                    <a:pt x="24" y="208"/>
                  </a:lnTo>
                  <a:lnTo>
                    <a:pt x="32" y="224"/>
                  </a:lnTo>
                  <a:lnTo>
                    <a:pt x="42" y="236"/>
                  </a:lnTo>
                  <a:lnTo>
                    <a:pt x="57" y="243"/>
                  </a:lnTo>
                  <a:lnTo>
                    <a:pt x="74" y="246"/>
                  </a:lnTo>
                  <a:lnTo>
                    <a:pt x="80" y="246"/>
                  </a:lnTo>
                  <a:lnTo>
                    <a:pt x="87" y="245"/>
                  </a:lnTo>
                  <a:lnTo>
                    <a:pt x="97" y="241"/>
                  </a:lnTo>
                  <a:lnTo>
                    <a:pt x="104" y="233"/>
                  </a:lnTo>
                  <a:lnTo>
                    <a:pt x="106" y="224"/>
                  </a:lnTo>
                  <a:lnTo>
                    <a:pt x="106" y="213"/>
                  </a:lnTo>
                  <a:lnTo>
                    <a:pt x="105" y="201"/>
                  </a:lnTo>
                  <a:lnTo>
                    <a:pt x="101" y="188"/>
                  </a:lnTo>
                  <a:lnTo>
                    <a:pt x="99" y="175"/>
                  </a:lnTo>
                  <a:lnTo>
                    <a:pt x="93" y="164"/>
                  </a:lnTo>
                  <a:lnTo>
                    <a:pt x="88" y="153"/>
                  </a:lnTo>
                  <a:lnTo>
                    <a:pt x="80" y="148"/>
                  </a:lnTo>
                  <a:lnTo>
                    <a:pt x="71" y="145"/>
                  </a:lnTo>
                  <a:close/>
                  <a:moveTo>
                    <a:pt x="569" y="0"/>
                  </a:moveTo>
                  <a:lnTo>
                    <a:pt x="588" y="2"/>
                  </a:lnTo>
                  <a:lnTo>
                    <a:pt x="605" y="12"/>
                  </a:lnTo>
                  <a:lnTo>
                    <a:pt x="618" y="26"/>
                  </a:lnTo>
                  <a:lnTo>
                    <a:pt x="626" y="44"/>
                  </a:lnTo>
                  <a:lnTo>
                    <a:pt x="630" y="61"/>
                  </a:lnTo>
                  <a:lnTo>
                    <a:pt x="633" y="80"/>
                  </a:lnTo>
                  <a:lnTo>
                    <a:pt x="629" y="98"/>
                  </a:lnTo>
                  <a:lnTo>
                    <a:pt x="620" y="114"/>
                  </a:lnTo>
                  <a:lnTo>
                    <a:pt x="605" y="126"/>
                  </a:lnTo>
                  <a:lnTo>
                    <a:pt x="588" y="133"/>
                  </a:lnTo>
                  <a:lnTo>
                    <a:pt x="380" y="187"/>
                  </a:lnTo>
                  <a:lnTo>
                    <a:pt x="79" y="264"/>
                  </a:lnTo>
                  <a:lnTo>
                    <a:pt x="78" y="264"/>
                  </a:lnTo>
                  <a:lnTo>
                    <a:pt x="71" y="266"/>
                  </a:lnTo>
                  <a:lnTo>
                    <a:pt x="63" y="267"/>
                  </a:lnTo>
                  <a:lnTo>
                    <a:pt x="45" y="263"/>
                  </a:lnTo>
                  <a:lnTo>
                    <a:pt x="28" y="255"/>
                  </a:lnTo>
                  <a:lnTo>
                    <a:pt x="15" y="241"/>
                  </a:lnTo>
                  <a:lnTo>
                    <a:pt x="7" y="222"/>
                  </a:lnTo>
                  <a:lnTo>
                    <a:pt x="4" y="216"/>
                  </a:lnTo>
                  <a:lnTo>
                    <a:pt x="2" y="205"/>
                  </a:lnTo>
                  <a:lnTo>
                    <a:pt x="0" y="198"/>
                  </a:lnTo>
                  <a:lnTo>
                    <a:pt x="0" y="190"/>
                  </a:lnTo>
                  <a:lnTo>
                    <a:pt x="3" y="171"/>
                  </a:lnTo>
                  <a:lnTo>
                    <a:pt x="12" y="154"/>
                  </a:lnTo>
                  <a:lnTo>
                    <a:pt x="27" y="141"/>
                  </a:lnTo>
                  <a:lnTo>
                    <a:pt x="45" y="133"/>
                  </a:lnTo>
                  <a:lnTo>
                    <a:pt x="554" y="1"/>
                  </a:lnTo>
                  <a:lnTo>
                    <a:pt x="563" y="0"/>
                  </a:lnTo>
                  <a:lnTo>
                    <a:pt x="569" y="0"/>
                  </a:lnTo>
                  <a:close/>
                </a:path>
              </a:pathLst>
            </a:custGeom>
            <a:solidFill>
              <a:srgbClr val="EDC9AD"/>
            </a:solidFill>
            <a:ln w="0">
              <a:solidFill>
                <a:srgbClr val="EDC9AD"/>
              </a:solidFill>
              <a:round/>
              <a:headEnd/>
              <a:tailEnd/>
            </a:ln>
          </p:spPr>
          <p:txBody>
            <a:bodyPr/>
            <a:lstStyle/>
            <a:p>
              <a:endParaRPr lang="es-ES"/>
            </a:p>
          </p:txBody>
        </p:sp>
        <p:sp>
          <p:nvSpPr>
            <p:cNvPr id="32" name="Freeform 3147">
              <a:extLst>
                <a:ext uri="{FF2B5EF4-FFF2-40B4-BE49-F238E27FC236}">
                  <a16:creationId xmlns:a16="http://schemas.microsoft.com/office/drawing/2014/main" id="{E627055C-B2A8-4169-99B3-1D2AB7BB7B26}"/>
                </a:ext>
              </a:extLst>
            </p:cNvPr>
            <p:cNvSpPr>
              <a:spLocks/>
            </p:cNvSpPr>
            <p:nvPr/>
          </p:nvSpPr>
          <p:spPr bwMode="auto">
            <a:xfrm>
              <a:off x="10365162" y="2312438"/>
              <a:ext cx="98797" cy="120222"/>
            </a:xfrm>
            <a:custGeom>
              <a:avLst/>
              <a:gdLst>
                <a:gd name="T0" fmla="*/ 2147483646 w 83"/>
                <a:gd name="T1" fmla="*/ 0 h 101"/>
                <a:gd name="T2" fmla="*/ 2147483646 w 83"/>
                <a:gd name="T3" fmla="*/ 2147483646 h 101"/>
                <a:gd name="T4" fmla="*/ 2147483646 w 83"/>
                <a:gd name="T5" fmla="*/ 2147483646 h 101"/>
                <a:gd name="T6" fmla="*/ 2147483646 w 83"/>
                <a:gd name="T7" fmla="*/ 2147483646 h 101"/>
                <a:gd name="T8" fmla="*/ 2147483646 w 83"/>
                <a:gd name="T9" fmla="*/ 2147483646 h 101"/>
                <a:gd name="T10" fmla="*/ 2147483646 w 83"/>
                <a:gd name="T11" fmla="*/ 2147483646 h 101"/>
                <a:gd name="T12" fmla="*/ 2147483646 w 83"/>
                <a:gd name="T13" fmla="*/ 2147483646 h 101"/>
                <a:gd name="T14" fmla="*/ 2147483646 w 83"/>
                <a:gd name="T15" fmla="*/ 2147483646 h 101"/>
                <a:gd name="T16" fmla="*/ 2147483646 w 83"/>
                <a:gd name="T17" fmla="*/ 2147483646 h 101"/>
                <a:gd name="T18" fmla="*/ 2147483646 w 83"/>
                <a:gd name="T19" fmla="*/ 2147483646 h 101"/>
                <a:gd name="T20" fmla="*/ 2147483646 w 83"/>
                <a:gd name="T21" fmla="*/ 2147483646 h 101"/>
                <a:gd name="T22" fmla="*/ 2147483646 w 83"/>
                <a:gd name="T23" fmla="*/ 2147483646 h 101"/>
                <a:gd name="T24" fmla="*/ 2147483646 w 83"/>
                <a:gd name="T25" fmla="*/ 2147483646 h 101"/>
                <a:gd name="T26" fmla="*/ 2147483646 w 83"/>
                <a:gd name="T27" fmla="*/ 2147483646 h 101"/>
                <a:gd name="T28" fmla="*/ 2147483646 w 83"/>
                <a:gd name="T29" fmla="*/ 2147483646 h 101"/>
                <a:gd name="T30" fmla="*/ 2147483646 w 83"/>
                <a:gd name="T31" fmla="*/ 2147483646 h 101"/>
                <a:gd name="T32" fmla="*/ 2147483646 w 83"/>
                <a:gd name="T33" fmla="*/ 2147483646 h 101"/>
                <a:gd name="T34" fmla="*/ 2147483646 w 83"/>
                <a:gd name="T35" fmla="*/ 2147483646 h 101"/>
                <a:gd name="T36" fmla="*/ 0 w 83"/>
                <a:gd name="T37" fmla="*/ 2147483646 h 101"/>
                <a:gd name="T38" fmla="*/ 2147483646 w 83"/>
                <a:gd name="T39" fmla="*/ 2147483646 h 101"/>
                <a:gd name="T40" fmla="*/ 2147483646 w 83"/>
                <a:gd name="T41" fmla="*/ 2147483646 h 101"/>
                <a:gd name="T42" fmla="*/ 2147483646 w 83"/>
                <a:gd name="T43" fmla="*/ 2147483646 h 101"/>
                <a:gd name="T44" fmla="*/ 2147483646 w 83"/>
                <a:gd name="T45" fmla="*/ 2147483646 h 101"/>
                <a:gd name="T46" fmla="*/ 2147483646 w 83"/>
                <a:gd name="T47" fmla="*/ 0 h 101"/>
                <a:gd name="T48" fmla="*/ 2147483646 w 83"/>
                <a:gd name="T49" fmla="*/ 0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01"/>
                <a:gd name="T77" fmla="*/ 83 w 83"/>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01">
                  <a:moveTo>
                    <a:pt x="48" y="0"/>
                  </a:moveTo>
                  <a:lnTo>
                    <a:pt x="57" y="3"/>
                  </a:lnTo>
                  <a:lnTo>
                    <a:pt x="65" y="8"/>
                  </a:lnTo>
                  <a:lnTo>
                    <a:pt x="70" y="19"/>
                  </a:lnTo>
                  <a:lnTo>
                    <a:pt x="76" y="30"/>
                  </a:lnTo>
                  <a:lnTo>
                    <a:pt x="78" y="43"/>
                  </a:lnTo>
                  <a:lnTo>
                    <a:pt x="82" y="56"/>
                  </a:lnTo>
                  <a:lnTo>
                    <a:pt x="83" y="68"/>
                  </a:lnTo>
                  <a:lnTo>
                    <a:pt x="83" y="79"/>
                  </a:lnTo>
                  <a:lnTo>
                    <a:pt x="81" y="88"/>
                  </a:lnTo>
                  <a:lnTo>
                    <a:pt x="74" y="96"/>
                  </a:lnTo>
                  <a:lnTo>
                    <a:pt x="64" y="100"/>
                  </a:lnTo>
                  <a:lnTo>
                    <a:pt x="57" y="101"/>
                  </a:lnTo>
                  <a:lnTo>
                    <a:pt x="51" y="101"/>
                  </a:lnTo>
                  <a:lnTo>
                    <a:pt x="34" y="98"/>
                  </a:lnTo>
                  <a:lnTo>
                    <a:pt x="19" y="91"/>
                  </a:lnTo>
                  <a:lnTo>
                    <a:pt x="9" y="79"/>
                  </a:lnTo>
                  <a:lnTo>
                    <a:pt x="1" y="63"/>
                  </a:lnTo>
                  <a:lnTo>
                    <a:pt x="0" y="47"/>
                  </a:lnTo>
                  <a:lnTo>
                    <a:pt x="4" y="32"/>
                  </a:lnTo>
                  <a:lnTo>
                    <a:pt x="11" y="19"/>
                  </a:lnTo>
                  <a:lnTo>
                    <a:pt x="23" y="8"/>
                  </a:lnTo>
                  <a:lnTo>
                    <a:pt x="38" y="1"/>
                  </a:lnTo>
                  <a:lnTo>
                    <a:pt x="43" y="0"/>
                  </a:lnTo>
                  <a:lnTo>
                    <a:pt x="48" y="0"/>
                  </a:lnTo>
                  <a:close/>
                </a:path>
              </a:pathLst>
            </a:custGeom>
            <a:solidFill>
              <a:srgbClr val="F5E3D5"/>
            </a:solidFill>
            <a:ln w="0">
              <a:solidFill>
                <a:srgbClr val="F5E3D5"/>
              </a:solidFill>
              <a:round/>
              <a:headEnd/>
              <a:tailEnd/>
            </a:ln>
          </p:spPr>
          <p:txBody>
            <a:bodyPr/>
            <a:lstStyle/>
            <a:p>
              <a:endParaRPr lang="es-ES"/>
            </a:p>
          </p:txBody>
        </p:sp>
        <p:sp>
          <p:nvSpPr>
            <p:cNvPr id="33" name="Freeform 3148">
              <a:extLst>
                <a:ext uri="{FF2B5EF4-FFF2-40B4-BE49-F238E27FC236}">
                  <a16:creationId xmlns:a16="http://schemas.microsoft.com/office/drawing/2014/main" id="{C44C80E3-915B-4147-823C-674A10F255D2}"/>
                </a:ext>
              </a:extLst>
            </p:cNvPr>
            <p:cNvSpPr>
              <a:spLocks noEditPoints="1"/>
            </p:cNvSpPr>
            <p:nvPr/>
          </p:nvSpPr>
          <p:spPr bwMode="auto">
            <a:xfrm>
              <a:off x="11390025" y="1881543"/>
              <a:ext cx="796323" cy="484460"/>
            </a:xfrm>
            <a:custGeom>
              <a:avLst/>
              <a:gdLst>
                <a:gd name="T0" fmla="*/ 2147483646 w 669"/>
                <a:gd name="T1" fmla="*/ 2147483646 h 407"/>
                <a:gd name="T2" fmla="*/ 2147483646 w 669"/>
                <a:gd name="T3" fmla="*/ 2147483646 h 407"/>
                <a:gd name="T4" fmla="*/ 2147483646 w 669"/>
                <a:gd name="T5" fmla="*/ 2147483646 h 407"/>
                <a:gd name="T6" fmla="*/ 2147483646 w 669"/>
                <a:gd name="T7" fmla="*/ 2147483646 h 407"/>
                <a:gd name="T8" fmla="*/ 2147483646 w 669"/>
                <a:gd name="T9" fmla="*/ 2147483646 h 407"/>
                <a:gd name="T10" fmla="*/ 2147483646 w 669"/>
                <a:gd name="T11" fmla="*/ 2147483646 h 407"/>
                <a:gd name="T12" fmla="*/ 2147483646 w 669"/>
                <a:gd name="T13" fmla="*/ 2147483646 h 407"/>
                <a:gd name="T14" fmla="*/ 2147483646 w 669"/>
                <a:gd name="T15" fmla="*/ 2147483646 h 407"/>
                <a:gd name="T16" fmla="*/ 2147483646 w 669"/>
                <a:gd name="T17" fmla="*/ 2147483646 h 407"/>
                <a:gd name="T18" fmla="*/ 2147483646 w 669"/>
                <a:gd name="T19" fmla="*/ 2147483646 h 407"/>
                <a:gd name="T20" fmla="*/ 2147483646 w 669"/>
                <a:gd name="T21" fmla="*/ 2147483646 h 407"/>
                <a:gd name="T22" fmla="*/ 2147483646 w 669"/>
                <a:gd name="T23" fmla="*/ 2147483646 h 407"/>
                <a:gd name="T24" fmla="*/ 2147483646 w 669"/>
                <a:gd name="T25" fmla="*/ 2147483646 h 407"/>
                <a:gd name="T26" fmla="*/ 2147483646 w 669"/>
                <a:gd name="T27" fmla="*/ 2147483646 h 407"/>
                <a:gd name="T28" fmla="*/ 2147483646 w 669"/>
                <a:gd name="T29" fmla="*/ 2147483646 h 407"/>
                <a:gd name="T30" fmla="*/ 2147483646 w 669"/>
                <a:gd name="T31" fmla="*/ 2147483646 h 407"/>
                <a:gd name="T32" fmla="*/ 2147483646 w 669"/>
                <a:gd name="T33" fmla="*/ 2147483646 h 407"/>
                <a:gd name="T34" fmla="*/ 2147483646 w 669"/>
                <a:gd name="T35" fmla="*/ 0 h 407"/>
                <a:gd name="T36" fmla="*/ 2147483646 w 669"/>
                <a:gd name="T37" fmla="*/ 2147483646 h 407"/>
                <a:gd name="T38" fmla="*/ 2147483646 w 669"/>
                <a:gd name="T39" fmla="*/ 2147483646 h 407"/>
                <a:gd name="T40" fmla="*/ 2147483646 w 669"/>
                <a:gd name="T41" fmla="*/ 2147483646 h 407"/>
                <a:gd name="T42" fmla="*/ 2147483646 w 669"/>
                <a:gd name="T43" fmla="*/ 2147483646 h 407"/>
                <a:gd name="T44" fmla="*/ 2147483646 w 669"/>
                <a:gd name="T45" fmla="*/ 2147483646 h 407"/>
                <a:gd name="T46" fmla="*/ 2147483646 w 669"/>
                <a:gd name="T47" fmla="*/ 2147483646 h 407"/>
                <a:gd name="T48" fmla="*/ 2147483646 w 669"/>
                <a:gd name="T49" fmla="*/ 2147483646 h 407"/>
                <a:gd name="T50" fmla="*/ 2147483646 w 669"/>
                <a:gd name="T51" fmla="*/ 2147483646 h 407"/>
                <a:gd name="T52" fmla="*/ 0 w 669"/>
                <a:gd name="T53" fmla="*/ 2147483646 h 407"/>
                <a:gd name="T54" fmla="*/ 2147483646 w 669"/>
                <a:gd name="T55" fmla="*/ 0 h 4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9"/>
                <a:gd name="T85" fmla="*/ 0 h 407"/>
                <a:gd name="T86" fmla="*/ 669 w 669"/>
                <a:gd name="T87" fmla="*/ 407 h 4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9" h="407">
                  <a:moveTo>
                    <a:pt x="93" y="180"/>
                  </a:moveTo>
                  <a:lnTo>
                    <a:pt x="84" y="180"/>
                  </a:lnTo>
                  <a:lnTo>
                    <a:pt x="72" y="187"/>
                  </a:lnTo>
                  <a:lnTo>
                    <a:pt x="63" y="197"/>
                  </a:lnTo>
                  <a:lnTo>
                    <a:pt x="59" y="209"/>
                  </a:lnTo>
                  <a:lnTo>
                    <a:pt x="59" y="223"/>
                  </a:lnTo>
                  <a:lnTo>
                    <a:pt x="66" y="237"/>
                  </a:lnTo>
                  <a:lnTo>
                    <a:pt x="77" y="246"/>
                  </a:lnTo>
                  <a:lnTo>
                    <a:pt x="93" y="248"/>
                  </a:lnTo>
                  <a:lnTo>
                    <a:pt x="101" y="247"/>
                  </a:lnTo>
                  <a:lnTo>
                    <a:pt x="114" y="242"/>
                  </a:lnTo>
                  <a:lnTo>
                    <a:pt x="122" y="231"/>
                  </a:lnTo>
                  <a:lnTo>
                    <a:pt x="127" y="219"/>
                  </a:lnTo>
                  <a:lnTo>
                    <a:pt x="126" y="205"/>
                  </a:lnTo>
                  <a:lnTo>
                    <a:pt x="119" y="192"/>
                  </a:lnTo>
                  <a:lnTo>
                    <a:pt x="107" y="183"/>
                  </a:lnTo>
                  <a:lnTo>
                    <a:pt x="93" y="180"/>
                  </a:lnTo>
                  <a:close/>
                  <a:moveTo>
                    <a:pt x="669" y="0"/>
                  </a:moveTo>
                  <a:lnTo>
                    <a:pt x="669" y="250"/>
                  </a:lnTo>
                  <a:lnTo>
                    <a:pt x="60" y="407"/>
                  </a:lnTo>
                  <a:lnTo>
                    <a:pt x="41" y="328"/>
                  </a:lnTo>
                  <a:lnTo>
                    <a:pt x="162" y="274"/>
                  </a:lnTo>
                  <a:lnTo>
                    <a:pt x="28" y="280"/>
                  </a:lnTo>
                  <a:lnTo>
                    <a:pt x="12" y="216"/>
                  </a:lnTo>
                  <a:lnTo>
                    <a:pt x="0" y="172"/>
                  </a:lnTo>
                  <a:lnTo>
                    <a:pt x="669" y="0"/>
                  </a:lnTo>
                  <a:close/>
                </a:path>
              </a:pathLst>
            </a:custGeom>
            <a:solidFill>
              <a:srgbClr val="BD996F"/>
            </a:solidFill>
            <a:ln w="0">
              <a:solidFill>
                <a:srgbClr val="BD996F"/>
              </a:solidFill>
              <a:round/>
              <a:headEnd/>
              <a:tailEnd/>
            </a:ln>
          </p:spPr>
          <p:txBody>
            <a:bodyPr/>
            <a:lstStyle/>
            <a:p>
              <a:endParaRPr lang="es-ES"/>
            </a:p>
          </p:txBody>
        </p:sp>
        <p:sp>
          <p:nvSpPr>
            <p:cNvPr id="34" name="Freeform 3149">
              <a:extLst>
                <a:ext uri="{FF2B5EF4-FFF2-40B4-BE49-F238E27FC236}">
                  <a16:creationId xmlns:a16="http://schemas.microsoft.com/office/drawing/2014/main" id="{030634DD-CF72-467A-ACF7-556B034FB1EC}"/>
                </a:ext>
              </a:extLst>
            </p:cNvPr>
            <p:cNvSpPr>
              <a:spLocks noEditPoints="1"/>
            </p:cNvSpPr>
            <p:nvPr/>
          </p:nvSpPr>
          <p:spPr bwMode="auto">
            <a:xfrm>
              <a:off x="11460254" y="2095800"/>
              <a:ext cx="80942" cy="80942"/>
            </a:xfrm>
            <a:custGeom>
              <a:avLst/>
              <a:gdLst>
                <a:gd name="T0" fmla="*/ 2147483646 w 68"/>
                <a:gd name="T1" fmla="*/ 2147483646 h 68"/>
                <a:gd name="T2" fmla="*/ 2147483646 w 68"/>
                <a:gd name="T3" fmla="*/ 2147483646 h 68"/>
                <a:gd name="T4" fmla="*/ 2147483646 w 68"/>
                <a:gd name="T5" fmla="*/ 2147483646 h 68"/>
                <a:gd name="T6" fmla="*/ 2147483646 w 68"/>
                <a:gd name="T7" fmla="*/ 2147483646 h 68"/>
                <a:gd name="T8" fmla="*/ 2147483646 w 68"/>
                <a:gd name="T9" fmla="*/ 2147483646 h 68"/>
                <a:gd name="T10" fmla="*/ 2147483646 w 68"/>
                <a:gd name="T11" fmla="*/ 2147483646 h 68"/>
                <a:gd name="T12" fmla="*/ 2147483646 w 68"/>
                <a:gd name="T13" fmla="*/ 2147483646 h 68"/>
                <a:gd name="T14" fmla="*/ 2147483646 w 68"/>
                <a:gd name="T15" fmla="*/ 2147483646 h 68"/>
                <a:gd name="T16" fmla="*/ 2147483646 w 68"/>
                <a:gd name="T17" fmla="*/ 2147483646 h 68"/>
                <a:gd name="T18" fmla="*/ 2147483646 w 68"/>
                <a:gd name="T19" fmla="*/ 2147483646 h 68"/>
                <a:gd name="T20" fmla="*/ 2147483646 w 68"/>
                <a:gd name="T21" fmla="*/ 2147483646 h 68"/>
                <a:gd name="T22" fmla="*/ 2147483646 w 68"/>
                <a:gd name="T23" fmla="*/ 2147483646 h 68"/>
                <a:gd name="T24" fmla="*/ 2147483646 w 68"/>
                <a:gd name="T25" fmla="*/ 2147483646 h 68"/>
                <a:gd name="T26" fmla="*/ 2147483646 w 68"/>
                <a:gd name="T27" fmla="*/ 2147483646 h 68"/>
                <a:gd name="T28" fmla="*/ 2147483646 w 68"/>
                <a:gd name="T29" fmla="*/ 2147483646 h 68"/>
                <a:gd name="T30" fmla="*/ 2147483646 w 68"/>
                <a:gd name="T31" fmla="*/ 0 h 68"/>
                <a:gd name="T32" fmla="*/ 2147483646 w 68"/>
                <a:gd name="T33" fmla="*/ 2147483646 h 68"/>
                <a:gd name="T34" fmla="*/ 2147483646 w 68"/>
                <a:gd name="T35" fmla="*/ 2147483646 h 68"/>
                <a:gd name="T36" fmla="*/ 2147483646 w 68"/>
                <a:gd name="T37" fmla="*/ 2147483646 h 68"/>
                <a:gd name="T38" fmla="*/ 2147483646 w 68"/>
                <a:gd name="T39" fmla="*/ 2147483646 h 68"/>
                <a:gd name="T40" fmla="*/ 2147483646 w 68"/>
                <a:gd name="T41" fmla="*/ 2147483646 h 68"/>
                <a:gd name="T42" fmla="*/ 2147483646 w 68"/>
                <a:gd name="T43" fmla="*/ 2147483646 h 68"/>
                <a:gd name="T44" fmla="*/ 2147483646 w 68"/>
                <a:gd name="T45" fmla="*/ 2147483646 h 68"/>
                <a:gd name="T46" fmla="*/ 2147483646 w 68"/>
                <a:gd name="T47" fmla="*/ 2147483646 h 68"/>
                <a:gd name="T48" fmla="*/ 2147483646 w 68"/>
                <a:gd name="T49" fmla="*/ 2147483646 h 68"/>
                <a:gd name="T50" fmla="*/ 2147483646 w 68"/>
                <a:gd name="T51" fmla="*/ 2147483646 h 68"/>
                <a:gd name="T52" fmla="*/ 0 w 68"/>
                <a:gd name="T53" fmla="*/ 2147483646 h 68"/>
                <a:gd name="T54" fmla="*/ 0 w 68"/>
                <a:gd name="T55" fmla="*/ 2147483646 h 68"/>
                <a:gd name="T56" fmla="*/ 2147483646 w 68"/>
                <a:gd name="T57" fmla="*/ 2147483646 h 68"/>
                <a:gd name="T58" fmla="*/ 2147483646 w 68"/>
                <a:gd name="T59" fmla="*/ 2147483646 h 68"/>
                <a:gd name="T60" fmla="*/ 2147483646 w 68"/>
                <a:gd name="T61" fmla="*/ 0 h 68"/>
                <a:gd name="T62" fmla="*/ 2147483646 w 68"/>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68"/>
                <a:gd name="T98" fmla="*/ 68 w 68"/>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68">
                  <a:moveTo>
                    <a:pt x="34" y="12"/>
                  </a:moveTo>
                  <a:lnTo>
                    <a:pt x="27" y="12"/>
                  </a:lnTo>
                  <a:lnTo>
                    <a:pt x="18" y="19"/>
                  </a:lnTo>
                  <a:lnTo>
                    <a:pt x="12" y="28"/>
                  </a:lnTo>
                  <a:lnTo>
                    <a:pt x="12" y="39"/>
                  </a:lnTo>
                  <a:lnTo>
                    <a:pt x="17" y="49"/>
                  </a:lnTo>
                  <a:lnTo>
                    <a:pt x="24" y="54"/>
                  </a:lnTo>
                  <a:lnTo>
                    <a:pt x="34" y="57"/>
                  </a:lnTo>
                  <a:lnTo>
                    <a:pt x="39" y="57"/>
                  </a:lnTo>
                  <a:lnTo>
                    <a:pt x="50" y="50"/>
                  </a:lnTo>
                  <a:lnTo>
                    <a:pt x="55" y="41"/>
                  </a:lnTo>
                  <a:lnTo>
                    <a:pt x="55" y="29"/>
                  </a:lnTo>
                  <a:lnTo>
                    <a:pt x="51" y="20"/>
                  </a:lnTo>
                  <a:lnTo>
                    <a:pt x="43" y="13"/>
                  </a:lnTo>
                  <a:lnTo>
                    <a:pt x="34" y="12"/>
                  </a:lnTo>
                  <a:close/>
                  <a:moveTo>
                    <a:pt x="34" y="0"/>
                  </a:moveTo>
                  <a:lnTo>
                    <a:pt x="48" y="3"/>
                  </a:lnTo>
                  <a:lnTo>
                    <a:pt x="60" y="12"/>
                  </a:lnTo>
                  <a:lnTo>
                    <a:pt x="67" y="25"/>
                  </a:lnTo>
                  <a:lnTo>
                    <a:pt x="68" y="39"/>
                  </a:lnTo>
                  <a:lnTo>
                    <a:pt x="63" y="51"/>
                  </a:lnTo>
                  <a:lnTo>
                    <a:pt x="55" y="62"/>
                  </a:lnTo>
                  <a:lnTo>
                    <a:pt x="42" y="67"/>
                  </a:lnTo>
                  <a:lnTo>
                    <a:pt x="34" y="68"/>
                  </a:lnTo>
                  <a:lnTo>
                    <a:pt x="18" y="66"/>
                  </a:lnTo>
                  <a:lnTo>
                    <a:pt x="7" y="57"/>
                  </a:lnTo>
                  <a:lnTo>
                    <a:pt x="0" y="43"/>
                  </a:lnTo>
                  <a:lnTo>
                    <a:pt x="0" y="29"/>
                  </a:lnTo>
                  <a:lnTo>
                    <a:pt x="4" y="17"/>
                  </a:lnTo>
                  <a:lnTo>
                    <a:pt x="13" y="7"/>
                  </a:lnTo>
                  <a:lnTo>
                    <a:pt x="25" y="0"/>
                  </a:lnTo>
                  <a:lnTo>
                    <a:pt x="34" y="0"/>
                  </a:lnTo>
                  <a:close/>
                </a:path>
              </a:pathLst>
            </a:custGeom>
            <a:solidFill>
              <a:srgbClr val="4C4C4C"/>
            </a:solidFill>
            <a:ln w="0">
              <a:solidFill>
                <a:srgbClr val="4C4C4C"/>
              </a:solidFill>
              <a:round/>
              <a:headEnd/>
              <a:tailEnd/>
            </a:ln>
          </p:spPr>
          <p:txBody>
            <a:bodyPr/>
            <a:lstStyle/>
            <a:p>
              <a:endParaRPr lang="es-ES"/>
            </a:p>
          </p:txBody>
        </p:sp>
        <p:sp>
          <p:nvSpPr>
            <p:cNvPr id="35" name="Freeform 3150">
              <a:extLst>
                <a:ext uri="{FF2B5EF4-FFF2-40B4-BE49-F238E27FC236}">
                  <a16:creationId xmlns:a16="http://schemas.microsoft.com/office/drawing/2014/main" id="{B2CEF539-ED83-478E-9057-46908F2EBC15}"/>
                </a:ext>
              </a:extLst>
            </p:cNvPr>
            <p:cNvSpPr>
              <a:spLocks/>
            </p:cNvSpPr>
            <p:nvPr/>
          </p:nvSpPr>
          <p:spPr bwMode="auto">
            <a:xfrm>
              <a:off x="11474538" y="2110084"/>
              <a:ext cx="51184" cy="53565"/>
            </a:xfrm>
            <a:custGeom>
              <a:avLst/>
              <a:gdLst>
                <a:gd name="T0" fmla="*/ 2147483646 w 43"/>
                <a:gd name="T1" fmla="*/ 0 h 45"/>
                <a:gd name="T2" fmla="*/ 2147483646 w 43"/>
                <a:gd name="T3" fmla="*/ 2147483646 h 45"/>
                <a:gd name="T4" fmla="*/ 2147483646 w 43"/>
                <a:gd name="T5" fmla="*/ 2147483646 h 45"/>
                <a:gd name="T6" fmla="*/ 2147483646 w 43"/>
                <a:gd name="T7" fmla="*/ 2147483646 h 45"/>
                <a:gd name="T8" fmla="*/ 2147483646 w 43"/>
                <a:gd name="T9" fmla="*/ 2147483646 h 45"/>
                <a:gd name="T10" fmla="*/ 2147483646 w 43"/>
                <a:gd name="T11" fmla="*/ 2147483646 h 45"/>
                <a:gd name="T12" fmla="*/ 2147483646 w 43"/>
                <a:gd name="T13" fmla="*/ 2147483646 h 45"/>
                <a:gd name="T14" fmla="*/ 2147483646 w 43"/>
                <a:gd name="T15" fmla="*/ 2147483646 h 45"/>
                <a:gd name="T16" fmla="*/ 2147483646 w 43"/>
                <a:gd name="T17" fmla="*/ 2147483646 h 45"/>
                <a:gd name="T18" fmla="*/ 2147483646 w 43"/>
                <a:gd name="T19" fmla="*/ 2147483646 h 45"/>
                <a:gd name="T20" fmla="*/ 0 w 43"/>
                <a:gd name="T21" fmla="*/ 2147483646 h 45"/>
                <a:gd name="T22" fmla="*/ 0 w 43"/>
                <a:gd name="T23" fmla="*/ 2147483646 h 45"/>
                <a:gd name="T24" fmla="*/ 2147483646 w 43"/>
                <a:gd name="T25" fmla="*/ 2147483646 h 45"/>
                <a:gd name="T26" fmla="*/ 2147483646 w 43"/>
                <a:gd name="T27" fmla="*/ 0 h 45"/>
                <a:gd name="T28" fmla="*/ 2147483646 w 43"/>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45"/>
                <a:gd name="T47" fmla="*/ 43 w 43"/>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45">
                  <a:moveTo>
                    <a:pt x="22" y="0"/>
                  </a:moveTo>
                  <a:lnTo>
                    <a:pt x="31" y="1"/>
                  </a:lnTo>
                  <a:lnTo>
                    <a:pt x="39" y="8"/>
                  </a:lnTo>
                  <a:lnTo>
                    <a:pt x="43" y="17"/>
                  </a:lnTo>
                  <a:lnTo>
                    <a:pt x="43" y="29"/>
                  </a:lnTo>
                  <a:lnTo>
                    <a:pt x="38" y="38"/>
                  </a:lnTo>
                  <a:lnTo>
                    <a:pt x="27" y="45"/>
                  </a:lnTo>
                  <a:lnTo>
                    <a:pt x="22" y="45"/>
                  </a:lnTo>
                  <a:lnTo>
                    <a:pt x="12" y="42"/>
                  </a:lnTo>
                  <a:lnTo>
                    <a:pt x="5" y="37"/>
                  </a:lnTo>
                  <a:lnTo>
                    <a:pt x="0" y="27"/>
                  </a:lnTo>
                  <a:lnTo>
                    <a:pt x="0" y="16"/>
                  </a:lnTo>
                  <a:lnTo>
                    <a:pt x="6" y="7"/>
                  </a:lnTo>
                  <a:lnTo>
                    <a:pt x="15" y="0"/>
                  </a:lnTo>
                  <a:lnTo>
                    <a:pt x="22" y="0"/>
                  </a:lnTo>
                  <a:close/>
                </a:path>
              </a:pathLst>
            </a:custGeom>
            <a:solidFill>
              <a:srgbClr val="333333"/>
            </a:solidFill>
            <a:ln w="0">
              <a:solidFill>
                <a:srgbClr val="333333"/>
              </a:solidFill>
              <a:round/>
              <a:headEnd/>
              <a:tailEnd/>
            </a:ln>
          </p:spPr>
          <p:txBody>
            <a:bodyPr/>
            <a:lstStyle/>
            <a:p>
              <a:endParaRPr lang="es-ES"/>
            </a:p>
          </p:txBody>
        </p:sp>
      </p:grpSp>
      <p:sp>
        <p:nvSpPr>
          <p:cNvPr id="38" name="Rectángulo 37">
            <a:extLst>
              <a:ext uri="{FF2B5EF4-FFF2-40B4-BE49-F238E27FC236}">
                <a16:creationId xmlns:a16="http://schemas.microsoft.com/office/drawing/2014/main" id="{CD8877CB-8D3E-4DA8-A22B-4E386951350F}"/>
              </a:ext>
            </a:extLst>
          </p:cNvPr>
          <p:cNvSpPr/>
          <p:nvPr/>
        </p:nvSpPr>
        <p:spPr>
          <a:xfrm>
            <a:off x="4050165" y="3110154"/>
            <a:ext cx="8095910" cy="1938992"/>
          </a:xfrm>
          <a:prstGeom prst="rect">
            <a:avLst/>
          </a:prstGeom>
        </p:spPr>
        <p:txBody>
          <a:bodyPr wrap="square">
            <a:spAutoFit/>
          </a:bodyPr>
          <a:lstStyle/>
          <a:p>
            <a:pPr algn="just"/>
            <a:r>
              <a:rPr lang="es-CO" sz="2000" dirty="0">
                <a:solidFill>
                  <a:schemeClr val="bg1"/>
                </a:solidFill>
                <a:latin typeface="Century Gothic" panose="020B0502020202020204" pitchFamily="34" charset="0"/>
              </a:rPr>
              <a:t>La ANI, a través de los contratos de concesión de los proyectos, ha definido obligaciones sociales dentro de las cuales se encuentran programas que contienen actividades armónicas con la promoción y respeto de los derechos humanos como: la vida, al trabajo, la participación, la vivienda digna y consultas previas.</a:t>
            </a:r>
          </a:p>
        </p:txBody>
      </p:sp>
    </p:spTree>
    <p:extLst>
      <p:ext uri="{BB962C8B-B14F-4D97-AF65-F5344CB8AC3E}">
        <p14:creationId xmlns:p14="http://schemas.microsoft.com/office/powerpoint/2010/main" val="254854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ágono 11">
            <a:extLst>
              <a:ext uri="{FF2B5EF4-FFF2-40B4-BE49-F238E27FC236}">
                <a16:creationId xmlns:a16="http://schemas.microsoft.com/office/drawing/2014/main" id="{217E58C8-EC78-470B-A95F-61B058803F2B}"/>
              </a:ext>
            </a:extLst>
          </p:cNvPr>
          <p:cNvSpPr/>
          <p:nvPr/>
        </p:nvSpPr>
        <p:spPr>
          <a:xfrm>
            <a:off x="2468647" y="4504315"/>
            <a:ext cx="1620837" cy="1449545"/>
          </a:xfrm>
          <a:prstGeom prst="homePlate">
            <a:avLst>
              <a:gd name="adj" fmla="val 32467"/>
            </a:avLst>
          </a:prstGeom>
          <a:solidFill>
            <a:srgbClr val="006B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6" name="Pentágono 32">
            <a:extLst>
              <a:ext uri="{FF2B5EF4-FFF2-40B4-BE49-F238E27FC236}">
                <a16:creationId xmlns:a16="http://schemas.microsoft.com/office/drawing/2014/main" id="{1DCB3B05-065A-4B28-9A02-370B4A4B64BC}"/>
              </a:ext>
            </a:extLst>
          </p:cNvPr>
          <p:cNvSpPr/>
          <p:nvPr/>
        </p:nvSpPr>
        <p:spPr>
          <a:xfrm>
            <a:off x="4427622" y="4521777"/>
            <a:ext cx="1620837" cy="1432083"/>
          </a:xfrm>
          <a:prstGeom prst="homePlate">
            <a:avLst>
              <a:gd name="adj" fmla="val 324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7" name="Pentágono 36">
            <a:extLst>
              <a:ext uri="{FF2B5EF4-FFF2-40B4-BE49-F238E27FC236}">
                <a16:creationId xmlns:a16="http://schemas.microsoft.com/office/drawing/2014/main" id="{A8E0933B-5A19-4595-922D-0D682DCDB5AF}"/>
              </a:ext>
            </a:extLst>
          </p:cNvPr>
          <p:cNvSpPr/>
          <p:nvPr/>
        </p:nvSpPr>
        <p:spPr>
          <a:xfrm>
            <a:off x="6394534" y="4502727"/>
            <a:ext cx="1620838" cy="1451133"/>
          </a:xfrm>
          <a:prstGeom prst="homePlate">
            <a:avLst>
              <a:gd name="adj" fmla="val 32467"/>
            </a:avLst>
          </a:prstGeom>
          <a:solidFill>
            <a:srgbClr val="018C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8" name="Pentágono 37">
            <a:extLst>
              <a:ext uri="{FF2B5EF4-FFF2-40B4-BE49-F238E27FC236}">
                <a16:creationId xmlns:a16="http://schemas.microsoft.com/office/drawing/2014/main" id="{7892D035-A453-4262-9A13-260963CEDD34}"/>
              </a:ext>
            </a:extLst>
          </p:cNvPr>
          <p:cNvSpPr/>
          <p:nvPr/>
        </p:nvSpPr>
        <p:spPr>
          <a:xfrm>
            <a:off x="8320172" y="4474153"/>
            <a:ext cx="1619250" cy="1479708"/>
          </a:xfrm>
          <a:prstGeom prst="homePlate">
            <a:avLst>
              <a:gd name="adj" fmla="val 324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9" name="30 CuadroTexto">
            <a:extLst>
              <a:ext uri="{FF2B5EF4-FFF2-40B4-BE49-F238E27FC236}">
                <a16:creationId xmlns:a16="http://schemas.microsoft.com/office/drawing/2014/main" id="{9FCD7EB3-8D71-460E-AFD7-80D4B3039298}"/>
              </a:ext>
            </a:extLst>
          </p:cNvPr>
          <p:cNvSpPr txBox="1">
            <a:spLocks noChangeArrowheads="1"/>
          </p:cNvSpPr>
          <p:nvPr/>
        </p:nvSpPr>
        <p:spPr bwMode="auto">
          <a:xfrm>
            <a:off x="2714409" y="4962365"/>
            <a:ext cx="1082675" cy="1294550"/>
          </a:xfrm>
          <a:prstGeom prst="rect">
            <a:avLst/>
          </a:prstGeom>
          <a:noFill/>
          <a:ln w="9525">
            <a:noFill/>
            <a:miter lim="800000"/>
            <a:headEnd/>
            <a:tailEnd/>
          </a:ln>
        </p:spPr>
        <p:txBody>
          <a:bodyPr lIns="35652" tIns="17826" rIns="35652" bIns="17826">
            <a:spAutoFit/>
          </a:bodyPr>
          <a:lstStyle/>
          <a:p>
            <a:pPr defTabSz="848921">
              <a:lnSpc>
                <a:spcPts val="2200"/>
              </a:lnSpc>
              <a:spcBef>
                <a:spcPts val="600"/>
              </a:spcBef>
              <a:defRPr/>
            </a:pPr>
            <a:r>
              <a:rPr lang="es-ES" sz="2000" b="1" dirty="0">
                <a:solidFill>
                  <a:schemeClr val="bg1"/>
                </a:solidFill>
                <a:latin typeface="Century Gothic" panose="020B0502020202020204" pitchFamily="34" charset="0"/>
              </a:rPr>
              <a:t> 26.966</a:t>
            </a:r>
          </a:p>
          <a:p>
            <a:pPr defTabSz="848921">
              <a:lnSpc>
                <a:spcPts val="2200"/>
              </a:lnSpc>
              <a:spcBef>
                <a:spcPts val="600"/>
              </a:spcBef>
              <a:defRPr/>
            </a:pPr>
            <a:r>
              <a:rPr lang="es-ES" sz="1600" b="1" dirty="0">
                <a:solidFill>
                  <a:schemeClr val="bg1"/>
                </a:solidFill>
                <a:latin typeface="Century Gothic" panose="020B0502020202020204" pitchFamily="34" charset="0"/>
              </a:rPr>
              <a:t>EMPLEOS</a:t>
            </a:r>
            <a:br>
              <a:rPr lang="es-ES" sz="2000" b="1" dirty="0">
                <a:solidFill>
                  <a:schemeClr val="bg1"/>
                </a:solidFill>
                <a:latin typeface="Century Gothic" panose="020B0502020202020204" pitchFamily="34" charset="0"/>
              </a:rPr>
            </a:br>
            <a:r>
              <a:rPr lang="es-ES" sz="2000" b="1" dirty="0">
                <a:solidFill>
                  <a:schemeClr val="bg1"/>
                </a:solidFill>
                <a:latin typeface="Century Gothic" panose="020B0502020202020204" pitchFamily="34" charset="0"/>
              </a:rPr>
              <a:t> </a:t>
            </a:r>
          </a:p>
          <a:p>
            <a:pPr defTabSz="848921" eaLnBrk="1" fontAlgn="auto" hangingPunct="1">
              <a:lnSpc>
                <a:spcPts val="2200"/>
              </a:lnSpc>
              <a:spcBef>
                <a:spcPts val="600"/>
              </a:spcBef>
              <a:spcAft>
                <a:spcPts val="0"/>
              </a:spcAft>
              <a:defRPr/>
            </a:pPr>
            <a:endParaRPr lang="es-ES" sz="1600" dirty="0">
              <a:solidFill>
                <a:schemeClr val="bg1"/>
              </a:solidFill>
              <a:latin typeface="Roboto Thin"/>
              <a:cs typeface="+mn-cs"/>
            </a:endParaRPr>
          </a:p>
        </p:txBody>
      </p:sp>
      <p:grpSp>
        <p:nvGrpSpPr>
          <p:cNvPr id="13" name="Grupo 7">
            <a:extLst>
              <a:ext uri="{FF2B5EF4-FFF2-40B4-BE49-F238E27FC236}">
                <a16:creationId xmlns:a16="http://schemas.microsoft.com/office/drawing/2014/main" id="{4971AB77-17CC-44C6-AD1C-4D271C2CCE28}"/>
              </a:ext>
            </a:extLst>
          </p:cNvPr>
          <p:cNvGrpSpPr>
            <a:grpSpLocks/>
          </p:cNvGrpSpPr>
          <p:nvPr/>
        </p:nvGrpSpPr>
        <p:grpSpPr bwMode="auto">
          <a:xfrm>
            <a:off x="1681247" y="2816802"/>
            <a:ext cx="1260475" cy="4041197"/>
            <a:chOff x="629872" y="1863465"/>
            <a:chExt cx="1260000" cy="4041470"/>
          </a:xfrm>
          <a:solidFill>
            <a:srgbClr val="1AA4BE"/>
          </a:solidFill>
        </p:grpSpPr>
        <p:sp>
          <p:nvSpPr>
            <p:cNvPr id="14" name="Rectángulo 13">
              <a:extLst>
                <a:ext uri="{FF2B5EF4-FFF2-40B4-BE49-F238E27FC236}">
                  <a16:creationId xmlns:a16="http://schemas.microsoft.com/office/drawing/2014/main" id="{72AF0F56-7111-4445-A19E-BAD9ADBA7641}"/>
                </a:ext>
              </a:extLst>
            </p:cNvPr>
            <p:cNvSpPr/>
            <p:nvPr/>
          </p:nvSpPr>
          <p:spPr>
            <a:xfrm>
              <a:off x="1188461" y="3073221"/>
              <a:ext cx="155496" cy="2831714"/>
            </a:xfrm>
            <a:prstGeom prst="rect">
              <a:avLst/>
            </a:prstGeom>
            <a:solidFill>
              <a:srgbClr val="006B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15" name="Conector 5">
              <a:extLst>
                <a:ext uri="{FF2B5EF4-FFF2-40B4-BE49-F238E27FC236}">
                  <a16:creationId xmlns:a16="http://schemas.microsoft.com/office/drawing/2014/main" id="{610E03E4-7FE2-4EB6-86E8-9B0CB6430F04}"/>
                </a:ext>
              </a:extLst>
            </p:cNvPr>
            <p:cNvSpPr/>
            <p:nvPr/>
          </p:nvSpPr>
          <p:spPr>
            <a:xfrm>
              <a:off x="629872" y="1863465"/>
              <a:ext cx="1260000" cy="1260560"/>
            </a:xfrm>
            <a:prstGeom prst="flowChartConnector">
              <a:avLst/>
            </a:prstGeom>
            <a:solidFill>
              <a:srgbClr val="006B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2000" b="1" dirty="0">
                <a:latin typeface="Century Gothic" panose="020B0502020202020204" pitchFamily="34" charset="0"/>
              </a:endParaRPr>
            </a:p>
          </p:txBody>
        </p:sp>
      </p:grpSp>
      <p:grpSp>
        <p:nvGrpSpPr>
          <p:cNvPr id="17" name="Grupo 16">
            <a:extLst>
              <a:ext uri="{FF2B5EF4-FFF2-40B4-BE49-F238E27FC236}">
                <a16:creationId xmlns:a16="http://schemas.microsoft.com/office/drawing/2014/main" id="{1E4869EB-F5FA-490F-9BCE-98C09AC131BB}"/>
              </a:ext>
            </a:extLst>
          </p:cNvPr>
          <p:cNvGrpSpPr/>
          <p:nvPr/>
        </p:nvGrpSpPr>
        <p:grpSpPr bwMode="auto">
          <a:xfrm>
            <a:off x="5608724" y="2846547"/>
            <a:ext cx="1354695" cy="4011452"/>
            <a:chOff x="5092280" y="1885532"/>
            <a:chExt cx="1354184" cy="4011452"/>
          </a:xfrm>
          <a:solidFill>
            <a:srgbClr val="75CED5"/>
          </a:solidFill>
        </p:grpSpPr>
        <p:sp>
          <p:nvSpPr>
            <p:cNvPr id="19" name="Rectángulo 18">
              <a:extLst>
                <a:ext uri="{FF2B5EF4-FFF2-40B4-BE49-F238E27FC236}">
                  <a16:creationId xmlns:a16="http://schemas.microsoft.com/office/drawing/2014/main" id="{59BA62E0-0487-4ED5-ACEE-5C89E1990FE2}"/>
                </a:ext>
              </a:extLst>
            </p:cNvPr>
            <p:cNvSpPr/>
            <p:nvPr/>
          </p:nvSpPr>
          <p:spPr>
            <a:xfrm>
              <a:off x="5652134" y="3073523"/>
              <a:ext cx="152644" cy="2823461"/>
            </a:xfrm>
            <a:prstGeom prst="rect">
              <a:avLst/>
            </a:prstGeom>
            <a:solidFill>
              <a:srgbClr val="018C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20" name="Conector 21">
              <a:extLst>
                <a:ext uri="{FF2B5EF4-FFF2-40B4-BE49-F238E27FC236}">
                  <a16:creationId xmlns:a16="http://schemas.microsoft.com/office/drawing/2014/main" id="{0369E52E-0529-47EC-8188-D07134BCF24A}"/>
                </a:ext>
              </a:extLst>
            </p:cNvPr>
            <p:cNvSpPr/>
            <p:nvPr/>
          </p:nvSpPr>
          <p:spPr>
            <a:xfrm>
              <a:off x="5092280" y="1885532"/>
              <a:ext cx="1354184" cy="1260000"/>
            </a:xfrm>
            <a:prstGeom prst="flowChartConnector">
              <a:avLst/>
            </a:prstGeom>
            <a:solidFill>
              <a:srgbClr val="018C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grpSp>
      <p:grpSp>
        <p:nvGrpSpPr>
          <p:cNvPr id="25" name="Grupo 3">
            <a:extLst>
              <a:ext uri="{FF2B5EF4-FFF2-40B4-BE49-F238E27FC236}">
                <a16:creationId xmlns:a16="http://schemas.microsoft.com/office/drawing/2014/main" id="{A4206EC4-CE25-4291-B4E4-418CAD31C0F0}"/>
              </a:ext>
            </a:extLst>
          </p:cNvPr>
          <p:cNvGrpSpPr>
            <a:grpSpLocks/>
          </p:cNvGrpSpPr>
          <p:nvPr/>
        </p:nvGrpSpPr>
        <p:grpSpPr bwMode="auto">
          <a:xfrm>
            <a:off x="8095597" y="3223733"/>
            <a:ext cx="144310" cy="3464982"/>
            <a:chOff x="7055985" y="2804649"/>
            <a:chExt cx="144256" cy="3464390"/>
          </a:xfrm>
        </p:grpSpPr>
        <p:sp>
          <p:nvSpPr>
            <p:cNvPr id="33" name="Rectángulo 32">
              <a:extLst>
                <a:ext uri="{FF2B5EF4-FFF2-40B4-BE49-F238E27FC236}">
                  <a16:creationId xmlns:a16="http://schemas.microsoft.com/office/drawing/2014/main" id="{92F759A5-1E86-4DC0-ACFF-E62F79BA8FB0}"/>
                </a:ext>
              </a:extLst>
            </p:cNvPr>
            <p:cNvSpPr/>
            <p:nvPr/>
          </p:nvSpPr>
          <p:spPr bwMode="auto">
            <a:xfrm>
              <a:off x="7055985" y="3627674"/>
              <a:ext cx="144256" cy="26413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28" name="Shape 431">
              <a:extLst>
                <a:ext uri="{FF2B5EF4-FFF2-40B4-BE49-F238E27FC236}">
                  <a16:creationId xmlns:a16="http://schemas.microsoft.com/office/drawing/2014/main" id="{47D816C0-AF87-433A-9D6F-0A1C6976D6EB}"/>
                </a:ext>
              </a:extLst>
            </p:cNvPr>
            <p:cNvSpPr>
              <a:spLocks noChangeArrowheads="1"/>
            </p:cNvSpPr>
            <p:nvPr/>
          </p:nvSpPr>
          <p:spPr bwMode="auto">
            <a:xfrm>
              <a:off x="7087068" y="2804649"/>
              <a:ext cx="56437" cy="55169"/>
            </a:xfrm>
            <a:custGeom>
              <a:avLst/>
              <a:gdLst>
                <a:gd name="T0" fmla="*/ 324609375 w 1662"/>
                <a:gd name="T1" fmla="*/ 390625 h 1662"/>
                <a:gd name="T2" fmla="*/ 257812500 w 1662"/>
                <a:gd name="T3" fmla="*/ 9765625 h 1662"/>
                <a:gd name="T4" fmla="*/ 200781250 w 1662"/>
                <a:gd name="T5" fmla="*/ 28906250 h 1662"/>
                <a:gd name="T6" fmla="*/ 143359375 w 1662"/>
                <a:gd name="T7" fmla="*/ 57812500 h 1662"/>
                <a:gd name="T8" fmla="*/ 95703125 w 1662"/>
                <a:gd name="T9" fmla="*/ 95703125 h 1662"/>
                <a:gd name="T10" fmla="*/ 57421875 w 1662"/>
                <a:gd name="T11" fmla="*/ 143359375 h 1662"/>
                <a:gd name="T12" fmla="*/ 28906250 w 1662"/>
                <a:gd name="T13" fmla="*/ 200781250 h 1662"/>
                <a:gd name="T14" fmla="*/ 9765625 w 1662"/>
                <a:gd name="T15" fmla="*/ 257812500 h 1662"/>
                <a:gd name="T16" fmla="*/ 390625 w 1662"/>
                <a:gd name="T17" fmla="*/ 324609375 h 1662"/>
                <a:gd name="T18" fmla="*/ 9765625 w 1662"/>
                <a:gd name="T19" fmla="*/ 391406250 h 1662"/>
                <a:gd name="T20" fmla="*/ 28906250 w 1662"/>
                <a:gd name="T21" fmla="*/ 458203125 h 1662"/>
                <a:gd name="T22" fmla="*/ 57421875 w 1662"/>
                <a:gd name="T23" fmla="*/ 505859375 h 1662"/>
                <a:gd name="T24" fmla="*/ 95703125 w 1662"/>
                <a:gd name="T25" fmla="*/ 553906250 h 1662"/>
                <a:gd name="T26" fmla="*/ 143359375 w 1662"/>
                <a:gd name="T27" fmla="*/ 601562500 h 1662"/>
                <a:gd name="T28" fmla="*/ 200781250 w 1662"/>
                <a:gd name="T29" fmla="*/ 630078125 h 1662"/>
                <a:gd name="T30" fmla="*/ 257812500 w 1662"/>
                <a:gd name="T31" fmla="*/ 649218750 h 1662"/>
                <a:gd name="T32" fmla="*/ 391406250 w 1662"/>
                <a:gd name="T33" fmla="*/ 649218750 h 1662"/>
                <a:gd name="T34" fmla="*/ 448828125 w 1662"/>
                <a:gd name="T35" fmla="*/ 630078125 h 1662"/>
                <a:gd name="T36" fmla="*/ 505859375 w 1662"/>
                <a:gd name="T37" fmla="*/ 601562500 h 1662"/>
                <a:gd name="T38" fmla="*/ 553515625 w 1662"/>
                <a:gd name="T39" fmla="*/ 553906250 h 1662"/>
                <a:gd name="T40" fmla="*/ 591796875 w 1662"/>
                <a:gd name="T41" fmla="*/ 505859375 h 1662"/>
                <a:gd name="T42" fmla="*/ 620312500 w 1662"/>
                <a:gd name="T43" fmla="*/ 458203125 h 1662"/>
                <a:gd name="T44" fmla="*/ 639453125 w 1662"/>
                <a:gd name="T45" fmla="*/ 391406250 h 1662"/>
                <a:gd name="T46" fmla="*/ 648828125 w 1662"/>
                <a:gd name="T47" fmla="*/ 324609375 h 1662"/>
                <a:gd name="T48" fmla="*/ 639453125 w 1662"/>
                <a:gd name="T49" fmla="*/ 257812500 h 1662"/>
                <a:gd name="T50" fmla="*/ 620312500 w 1662"/>
                <a:gd name="T51" fmla="*/ 200781250 h 1662"/>
                <a:gd name="T52" fmla="*/ 591796875 w 1662"/>
                <a:gd name="T53" fmla="*/ 143359375 h 1662"/>
                <a:gd name="T54" fmla="*/ 553515625 w 1662"/>
                <a:gd name="T55" fmla="*/ 95703125 h 1662"/>
                <a:gd name="T56" fmla="*/ 505859375 w 1662"/>
                <a:gd name="T57" fmla="*/ 57812500 h 1662"/>
                <a:gd name="T58" fmla="*/ 448828125 w 1662"/>
                <a:gd name="T59" fmla="*/ 28906250 h 1662"/>
                <a:gd name="T60" fmla="*/ 391406250 w 1662"/>
                <a:gd name="T61" fmla="*/ 9765625 h 1662"/>
                <a:gd name="T62" fmla="*/ 324609375 w 1662"/>
                <a:gd name="T63" fmla="*/ 390625 h 16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2"/>
                <a:gd name="T97" fmla="*/ 0 h 1662"/>
                <a:gd name="T98" fmla="*/ 1662 w 1662"/>
                <a:gd name="T99" fmla="*/ 1662 h 16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defRPr/>
              </a:pPr>
              <a:endParaRPr lang="es-ES" dirty="0"/>
            </a:p>
          </p:txBody>
        </p:sp>
      </p:grpSp>
      <p:grpSp>
        <p:nvGrpSpPr>
          <p:cNvPr id="48" name="Grupo 47">
            <a:extLst>
              <a:ext uri="{FF2B5EF4-FFF2-40B4-BE49-F238E27FC236}">
                <a16:creationId xmlns:a16="http://schemas.microsoft.com/office/drawing/2014/main" id="{8C39390B-E18B-4A87-81FB-91D225B164A8}"/>
              </a:ext>
            </a:extLst>
          </p:cNvPr>
          <p:cNvGrpSpPr/>
          <p:nvPr/>
        </p:nvGrpSpPr>
        <p:grpSpPr bwMode="auto">
          <a:xfrm>
            <a:off x="3630697" y="2843790"/>
            <a:ext cx="1260475" cy="4014209"/>
            <a:chOff x="2854849" y="1885532"/>
            <a:chExt cx="1260000" cy="4014961"/>
          </a:xfrm>
          <a:solidFill>
            <a:schemeClr val="accent2"/>
          </a:solidFill>
        </p:grpSpPr>
        <p:sp>
          <p:nvSpPr>
            <p:cNvPr id="52" name="Conector 20">
              <a:extLst>
                <a:ext uri="{FF2B5EF4-FFF2-40B4-BE49-F238E27FC236}">
                  <a16:creationId xmlns:a16="http://schemas.microsoft.com/office/drawing/2014/main" id="{45FC1FF9-EA2D-47C2-A422-010ADD47D31B}"/>
                </a:ext>
              </a:extLst>
            </p:cNvPr>
            <p:cNvSpPr/>
            <p:nvPr/>
          </p:nvSpPr>
          <p:spPr>
            <a:xfrm>
              <a:off x="2854849" y="1885532"/>
              <a:ext cx="1260000" cy="1260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53" name="Rectángulo 52">
              <a:extLst>
                <a:ext uri="{FF2B5EF4-FFF2-40B4-BE49-F238E27FC236}">
                  <a16:creationId xmlns:a16="http://schemas.microsoft.com/office/drawing/2014/main" id="{B65F5F07-FC72-4A88-8F2F-0E3EAA4162FE}"/>
                </a:ext>
              </a:extLst>
            </p:cNvPr>
            <p:cNvSpPr/>
            <p:nvPr/>
          </p:nvSpPr>
          <p:spPr>
            <a:xfrm>
              <a:off x="3419938" y="3076999"/>
              <a:ext cx="150128" cy="28234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grpSp>
      <p:sp>
        <p:nvSpPr>
          <p:cNvPr id="54" name="Rectángulo 53">
            <a:extLst>
              <a:ext uri="{FF2B5EF4-FFF2-40B4-BE49-F238E27FC236}">
                <a16:creationId xmlns:a16="http://schemas.microsoft.com/office/drawing/2014/main" id="{D2424FCB-3869-4CE5-BBF7-4047B98BE564}"/>
              </a:ext>
            </a:extLst>
          </p:cNvPr>
          <p:cNvSpPr/>
          <p:nvPr/>
        </p:nvSpPr>
        <p:spPr>
          <a:xfrm>
            <a:off x="556591" y="1968719"/>
            <a:ext cx="11619850" cy="783869"/>
          </a:xfrm>
          <a:prstGeom prst="rect">
            <a:avLst/>
          </a:prstGeom>
        </p:spPr>
        <p:txBody>
          <a:bodyPr wrap="square">
            <a:spAutoFit/>
          </a:bodyPr>
          <a:lstStyle/>
          <a:p>
            <a:pPr marL="285750" indent="-285750">
              <a:lnSpc>
                <a:spcPct val="110000"/>
              </a:lnSpc>
              <a:buFont typeface="Arial" panose="020B0604020202020204" pitchFamily="34" charset="0"/>
              <a:buChar char="•"/>
            </a:pPr>
            <a:r>
              <a:rPr lang="es-CO" sz="1400" b="1" dirty="0">
                <a:latin typeface="Century Gothic" panose="020B0502020202020204" pitchFamily="34" charset="0"/>
              </a:rPr>
              <a:t>Vincular mano de obra </a:t>
            </a:r>
            <a:r>
              <a:rPr lang="es-CO" sz="1400" dirty="0">
                <a:latin typeface="Century Gothic" panose="020B0502020202020204" pitchFamily="34" charset="0"/>
              </a:rPr>
              <a:t>de las comunidades de la zona de influencia de los proyectos. </a:t>
            </a:r>
          </a:p>
          <a:p>
            <a:pPr marL="285750" indent="-285750">
              <a:lnSpc>
                <a:spcPct val="110000"/>
              </a:lnSpc>
              <a:buFont typeface="Arial" panose="020B0604020202020204" pitchFamily="34" charset="0"/>
              <a:buChar char="•"/>
            </a:pPr>
            <a:r>
              <a:rPr lang="es-CO" sz="1400" b="1" dirty="0">
                <a:latin typeface="Century Gothic" panose="020B0502020202020204" pitchFamily="34" charset="0"/>
              </a:rPr>
              <a:t>Capacitar </a:t>
            </a:r>
            <a:r>
              <a:rPr lang="es-CO" sz="1400" dirty="0">
                <a:latin typeface="Century Gothic" panose="020B0502020202020204" pitchFamily="34" charset="0"/>
              </a:rPr>
              <a:t>al </a:t>
            </a:r>
            <a:r>
              <a:rPr lang="es-CO" sz="1400" b="1" dirty="0">
                <a:latin typeface="Century Gothic" panose="020B0502020202020204" pitchFamily="34" charset="0"/>
              </a:rPr>
              <a:t>personal </a:t>
            </a:r>
            <a:r>
              <a:rPr lang="es-CO" sz="1400" dirty="0">
                <a:latin typeface="Century Gothic" panose="020B0502020202020204" pitchFamily="34" charset="0"/>
              </a:rPr>
              <a:t>vinculado en los proyectos</a:t>
            </a:r>
          </a:p>
          <a:p>
            <a:pPr marL="285750" indent="-285750" algn="ctr">
              <a:lnSpc>
                <a:spcPct val="110000"/>
              </a:lnSpc>
              <a:buFont typeface="Arial" panose="020B0604020202020204" pitchFamily="34" charset="0"/>
              <a:buChar char="•"/>
            </a:pPr>
            <a:endParaRPr lang="es-CO" sz="1400" dirty="0">
              <a:latin typeface="Century Gothic" panose="020B0502020202020204" pitchFamily="34" charset="0"/>
            </a:endParaRPr>
          </a:p>
        </p:txBody>
      </p:sp>
      <p:sp>
        <p:nvSpPr>
          <p:cNvPr id="55" name="CuadroTexto 54">
            <a:extLst>
              <a:ext uri="{FF2B5EF4-FFF2-40B4-BE49-F238E27FC236}">
                <a16:creationId xmlns:a16="http://schemas.microsoft.com/office/drawing/2014/main" id="{93B8B060-B14A-4764-858E-3866BC6705CF}"/>
              </a:ext>
            </a:extLst>
          </p:cNvPr>
          <p:cNvSpPr txBox="1"/>
          <p:nvPr/>
        </p:nvSpPr>
        <p:spPr>
          <a:xfrm>
            <a:off x="-2467060" y="1304450"/>
            <a:ext cx="8261308" cy="400110"/>
          </a:xfrm>
          <a:prstGeom prst="rect">
            <a:avLst/>
          </a:prstGeom>
        </p:spPr>
        <p:txBody>
          <a:bodyPr wrap="square">
            <a:spAutoFit/>
          </a:bodyPr>
          <a:lstStyle>
            <a:defPPr>
              <a:defRPr lang="es-ES_tradnl"/>
            </a:defPPr>
            <a:lvl1pPr algn="ctr">
              <a:defRPr sz="1600" b="1">
                <a:latin typeface="Century Gothic" panose="020B0502020202020204" pitchFamily="34" charset="0"/>
              </a:defRPr>
            </a:lvl1pPr>
          </a:lstStyle>
          <a:p>
            <a:r>
              <a:rPr lang="es-CO" sz="2000" dirty="0"/>
              <a:t>D</a:t>
            </a:r>
            <a:r>
              <a:rPr lang="es-CO" dirty="0"/>
              <a:t>ERECHO AL </a:t>
            </a:r>
            <a:r>
              <a:rPr lang="es-CO" sz="2000" dirty="0"/>
              <a:t>T</a:t>
            </a:r>
            <a:r>
              <a:rPr lang="es-CO" dirty="0"/>
              <a:t>RABAJO</a:t>
            </a:r>
          </a:p>
        </p:txBody>
      </p:sp>
      <p:sp>
        <p:nvSpPr>
          <p:cNvPr id="56" name="Rectángulo 55">
            <a:extLst>
              <a:ext uri="{FF2B5EF4-FFF2-40B4-BE49-F238E27FC236}">
                <a16:creationId xmlns:a16="http://schemas.microsoft.com/office/drawing/2014/main" id="{75053BA3-F04F-4AF9-B44D-AFBBDABF1DCA}"/>
              </a:ext>
            </a:extLst>
          </p:cNvPr>
          <p:cNvSpPr/>
          <p:nvPr/>
        </p:nvSpPr>
        <p:spPr>
          <a:xfrm>
            <a:off x="-15559" y="904140"/>
            <a:ext cx="12192000" cy="340221"/>
          </a:xfrm>
          <a:prstGeom prst="rect">
            <a:avLst/>
          </a:prstGeom>
        </p:spPr>
        <p:txBody>
          <a:bodyPr wrap="square">
            <a:spAutoFit/>
          </a:bodyPr>
          <a:lstStyle/>
          <a:p>
            <a:pPr algn="ctr">
              <a:lnSpc>
                <a:spcPct val="110000"/>
              </a:lnSpc>
            </a:pPr>
            <a:r>
              <a:rPr lang="es-CO" sz="1600" b="1" dirty="0">
                <a:latin typeface="Century Gothic" panose="020B0502020202020204" pitchFamily="34" charset="0"/>
              </a:rPr>
              <a:t>La gestión social de la ANI contiene planes, programas y acciones enfocadas a:</a:t>
            </a:r>
          </a:p>
        </p:txBody>
      </p:sp>
      <p:cxnSp>
        <p:nvCxnSpPr>
          <p:cNvPr id="57" name="11 Conector recto">
            <a:extLst>
              <a:ext uri="{FF2B5EF4-FFF2-40B4-BE49-F238E27FC236}">
                <a16:creationId xmlns:a16="http://schemas.microsoft.com/office/drawing/2014/main" id="{035A08D2-A90F-4788-BD1F-883DCC5DB553}"/>
              </a:ext>
            </a:extLst>
          </p:cNvPr>
          <p:cNvCxnSpPr>
            <a:cxnSpLocks/>
          </p:cNvCxnSpPr>
          <p:nvPr/>
        </p:nvCxnSpPr>
        <p:spPr>
          <a:xfrm>
            <a:off x="330480" y="1704560"/>
            <a:ext cx="3057540" cy="0"/>
          </a:xfrm>
          <a:prstGeom prst="line">
            <a:avLst/>
          </a:prstGeom>
          <a:ln w="38100">
            <a:solidFill>
              <a:srgbClr val="018CCF"/>
            </a:solidFill>
          </a:ln>
        </p:spPr>
        <p:style>
          <a:lnRef idx="1">
            <a:schemeClr val="accent1"/>
          </a:lnRef>
          <a:fillRef idx="0">
            <a:schemeClr val="accent1"/>
          </a:fillRef>
          <a:effectRef idx="0">
            <a:schemeClr val="accent1"/>
          </a:effectRef>
          <a:fontRef idx="minor">
            <a:schemeClr val="tx1"/>
          </a:fontRef>
        </p:style>
      </p:cxnSp>
      <p:grpSp>
        <p:nvGrpSpPr>
          <p:cNvPr id="58" name="Grupo 57">
            <a:extLst>
              <a:ext uri="{FF2B5EF4-FFF2-40B4-BE49-F238E27FC236}">
                <a16:creationId xmlns:a16="http://schemas.microsoft.com/office/drawing/2014/main" id="{81C74D98-C799-43FB-A0B2-34CD576ADFE6}"/>
              </a:ext>
            </a:extLst>
          </p:cNvPr>
          <p:cNvGrpSpPr/>
          <p:nvPr/>
        </p:nvGrpSpPr>
        <p:grpSpPr bwMode="auto">
          <a:xfrm>
            <a:off x="7537515" y="2856490"/>
            <a:ext cx="1354695" cy="4001509"/>
            <a:chOff x="2854849" y="1885532"/>
            <a:chExt cx="1354184" cy="3832943"/>
          </a:xfrm>
          <a:solidFill>
            <a:schemeClr val="accent2"/>
          </a:solidFill>
        </p:grpSpPr>
        <p:sp>
          <p:nvSpPr>
            <p:cNvPr id="59" name="Conector 20">
              <a:extLst>
                <a:ext uri="{FF2B5EF4-FFF2-40B4-BE49-F238E27FC236}">
                  <a16:creationId xmlns:a16="http://schemas.microsoft.com/office/drawing/2014/main" id="{A94AAE3D-0F0D-46F3-8396-BFDA028AE530}"/>
                </a:ext>
              </a:extLst>
            </p:cNvPr>
            <p:cNvSpPr/>
            <p:nvPr/>
          </p:nvSpPr>
          <p:spPr>
            <a:xfrm>
              <a:off x="2854849" y="1885532"/>
              <a:ext cx="1354184" cy="1260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60" name="Rectángulo 59">
              <a:extLst>
                <a:ext uri="{FF2B5EF4-FFF2-40B4-BE49-F238E27FC236}">
                  <a16:creationId xmlns:a16="http://schemas.microsoft.com/office/drawing/2014/main" id="{62282D13-4CC6-4E8F-A91A-C66BFBE678AA}"/>
                </a:ext>
              </a:extLst>
            </p:cNvPr>
            <p:cNvSpPr/>
            <p:nvPr/>
          </p:nvSpPr>
          <p:spPr>
            <a:xfrm>
              <a:off x="3419939" y="3076999"/>
              <a:ext cx="144256" cy="26414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grpSp>
      <p:sp>
        <p:nvSpPr>
          <p:cNvPr id="61" name="Rectángulo 60">
            <a:extLst>
              <a:ext uri="{FF2B5EF4-FFF2-40B4-BE49-F238E27FC236}">
                <a16:creationId xmlns:a16="http://schemas.microsoft.com/office/drawing/2014/main" id="{642C4BF3-A3FE-4589-BD22-53D555D26047}"/>
              </a:ext>
            </a:extLst>
          </p:cNvPr>
          <p:cNvSpPr/>
          <p:nvPr/>
        </p:nvSpPr>
        <p:spPr>
          <a:xfrm>
            <a:off x="3807648" y="3232403"/>
            <a:ext cx="946093" cy="461665"/>
          </a:xfrm>
          <a:prstGeom prst="rect">
            <a:avLst/>
          </a:prstGeom>
        </p:spPr>
        <p:txBody>
          <a:bodyPr wrap="none">
            <a:spAutoFit/>
          </a:bodyPr>
          <a:lstStyle/>
          <a:p>
            <a:pPr algn="ctr">
              <a:defRPr/>
            </a:pPr>
            <a:r>
              <a:rPr lang="es-ES" sz="2400" b="1" dirty="0">
                <a:solidFill>
                  <a:schemeClr val="bg1"/>
                </a:solidFill>
                <a:latin typeface="Century Gothic" panose="020B0502020202020204" pitchFamily="34" charset="0"/>
              </a:rPr>
              <a:t>2</a:t>
            </a:r>
            <a:r>
              <a:rPr lang="es-ES" sz="2000" b="1" dirty="0">
                <a:solidFill>
                  <a:schemeClr val="bg1"/>
                </a:solidFill>
                <a:latin typeface="Century Gothic" panose="020B0502020202020204" pitchFamily="34" charset="0"/>
              </a:rPr>
              <a:t> OLA</a:t>
            </a:r>
          </a:p>
        </p:txBody>
      </p:sp>
      <p:sp>
        <p:nvSpPr>
          <p:cNvPr id="62" name="Rectángulo 61">
            <a:extLst>
              <a:ext uri="{FF2B5EF4-FFF2-40B4-BE49-F238E27FC236}">
                <a16:creationId xmlns:a16="http://schemas.microsoft.com/office/drawing/2014/main" id="{DE8280D3-7062-4A91-A027-6E5C2A1B67D2}"/>
              </a:ext>
            </a:extLst>
          </p:cNvPr>
          <p:cNvSpPr/>
          <p:nvPr/>
        </p:nvSpPr>
        <p:spPr>
          <a:xfrm>
            <a:off x="5767899" y="3265628"/>
            <a:ext cx="946093" cy="461665"/>
          </a:xfrm>
          <a:prstGeom prst="rect">
            <a:avLst/>
          </a:prstGeom>
        </p:spPr>
        <p:txBody>
          <a:bodyPr wrap="none">
            <a:spAutoFit/>
          </a:bodyPr>
          <a:lstStyle/>
          <a:p>
            <a:pPr algn="ctr">
              <a:defRPr/>
            </a:pPr>
            <a:r>
              <a:rPr lang="es-ES" sz="2400" b="1" dirty="0">
                <a:solidFill>
                  <a:schemeClr val="bg1"/>
                </a:solidFill>
                <a:latin typeface="Century Gothic" panose="020B0502020202020204" pitchFamily="34" charset="0"/>
              </a:rPr>
              <a:t>3</a:t>
            </a:r>
            <a:r>
              <a:rPr lang="es-ES" sz="2000" b="1" dirty="0">
                <a:solidFill>
                  <a:schemeClr val="bg1"/>
                </a:solidFill>
                <a:latin typeface="Century Gothic" panose="020B0502020202020204" pitchFamily="34" charset="0"/>
              </a:rPr>
              <a:t> OLA</a:t>
            </a:r>
          </a:p>
        </p:txBody>
      </p:sp>
      <p:sp>
        <p:nvSpPr>
          <p:cNvPr id="63" name="Rectángulo 62">
            <a:extLst>
              <a:ext uri="{FF2B5EF4-FFF2-40B4-BE49-F238E27FC236}">
                <a16:creationId xmlns:a16="http://schemas.microsoft.com/office/drawing/2014/main" id="{54F9B4DB-1174-478D-919F-8C914A68E41B}"/>
              </a:ext>
            </a:extLst>
          </p:cNvPr>
          <p:cNvSpPr/>
          <p:nvPr/>
        </p:nvSpPr>
        <p:spPr>
          <a:xfrm>
            <a:off x="7895902" y="3230251"/>
            <a:ext cx="588500" cy="461665"/>
          </a:xfrm>
          <a:prstGeom prst="rect">
            <a:avLst/>
          </a:prstGeom>
        </p:spPr>
        <p:txBody>
          <a:bodyPr wrap="square">
            <a:spAutoFit/>
          </a:bodyPr>
          <a:lstStyle/>
          <a:p>
            <a:pPr algn="ctr">
              <a:defRPr/>
            </a:pPr>
            <a:r>
              <a:rPr lang="es-ES" sz="2400" b="1" dirty="0">
                <a:solidFill>
                  <a:schemeClr val="bg1"/>
                </a:solidFill>
                <a:latin typeface="Century Gothic" panose="020B0502020202020204" pitchFamily="34" charset="0"/>
              </a:rPr>
              <a:t>IP</a:t>
            </a:r>
          </a:p>
        </p:txBody>
      </p:sp>
      <p:sp>
        <p:nvSpPr>
          <p:cNvPr id="64" name="Rectángulo 63">
            <a:extLst>
              <a:ext uri="{FF2B5EF4-FFF2-40B4-BE49-F238E27FC236}">
                <a16:creationId xmlns:a16="http://schemas.microsoft.com/office/drawing/2014/main" id="{385F2B32-C447-4D06-B1C9-C4D1926E28E5}"/>
              </a:ext>
            </a:extLst>
          </p:cNvPr>
          <p:cNvSpPr/>
          <p:nvPr/>
        </p:nvSpPr>
        <p:spPr>
          <a:xfrm>
            <a:off x="4529159" y="4907219"/>
            <a:ext cx="1127232" cy="646331"/>
          </a:xfrm>
          <a:prstGeom prst="rect">
            <a:avLst/>
          </a:prstGeom>
        </p:spPr>
        <p:txBody>
          <a:bodyPr wrap="none">
            <a:spAutoFit/>
          </a:bodyPr>
          <a:lstStyle/>
          <a:p>
            <a:r>
              <a:rPr lang="es-CO" sz="2000" b="1" dirty="0">
                <a:solidFill>
                  <a:schemeClr val="bg1"/>
                </a:solidFill>
                <a:latin typeface="Century Gothic" panose="020B0502020202020204" pitchFamily="34" charset="0"/>
              </a:rPr>
              <a:t> 16.674</a:t>
            </a:r>
          </a:p>
          <a:p>
            <a:r>
              <a:rPr lang="es-CO" sz="1600" b="1" dirty="0">
                <a:solidFill>
                  <a:schemeClr val="bg1"/>
                </a:solidFill>
                <a:latin typeface="Century Gothic" panose="020B0502020202020204" pitchFamily="34" charset="0"/>
              </a:rPr>
              <a:t>EMPLEOS </a:t>
            </a:r>
          </a:p>
        </p:txBody>
      </p:sp>
      <p:sp>
        <p:nvSpPr>
          <p:cNvPr id="65" name="Rectángulo 64">
            <a:extLst>
              <a:ext uri="{FF2B5EF4-FFF2-40B4-BE49-F238E27FC236}">
                <a16:creationId xmlns:a16="http://schemas.microsoft.com/office/drawing/2014/main" id="{3B941CAD-91AB-472E-BCD5-8B1CAE36CEBC}"/>
              </a:ext>
            </a:extLst>
          </p:cNvPr>
          <p:cNvSpPr/>
          <p:nvPr/>
        </p:nvSpPr>
        <p:spPr>
          <a:xfrm>
            <a:off x="8484402" y="4907219"/>
            <a:ext cx="1141659" cy="707886"/>
          </a:xfrm>
          <a:prstGeom prst="rect">
            <a:avLst/>
          </a:prstGeom>
        </p:spPr>
        <p:txBody>
          <a:bodyPr wrap="none">
            <a:spAutoFit/>
          </a:bodyPr>
          <a:lstStyle/>
          <a:p>
            <a:r>
              <a:rPr lang="es-CO" sz="2000" b="1" dirty="0">
                <a:solidFill>
                  <a:schemeClr val="bg1"/>
                </a:solidFill>
                <a:latin typeface="Century Gothic" panose="020B0502020202020204" pitchFamily="34" charset="0"/>
              </a:rPr>
              <a:t> 19.793</a:t>
            </a:r>
          </a:p>
          <a:p>
            <a:r>
              <a:rPr lang="es-ES" sz="1600" b="1" dirty="0">
                <a:solidFill>
                  <a:schemeClr val="bg1"/>
                </a:solidFill>
                <a:latin typeface="Century Gothic" panose="020B0502020202020204" pitchFamily="34" charset="0"/>
              </a:rPr>
              <a:t>EMPLEOS</a:t>
            </a:r>
            <a:r>
              <a:rPr lang="es-CO" sz="2000" b="1" dirty="0">
                <a:solidFill>
                  <a:schemeClr val="bg1"/>
                </a:solidFill>
                <a:latin typeface="Century Gothic" panose="020B0502020202020204" pitchFamily="34" charset="0"/>
              </a:rPr>
              <a:t> </a:t>
            </a:r>
          </a:p>
        </p:txBody>
      </p:sp>
      <p:sp>
        <p:nvSpPr>
          <p:cNvPr id="66" name="Rectángulo 65">
            <a:extLst>
              <a:ext uri="{FF2B5EF4-FFF2-40B4-BE49-F238E27FC236}">
                <a16:creationId xmlns:a16="http://schemas.microsoft.com/office/drawing/2014/main" id="{D9A89CB9-1BE7-4E85-940E-9C35FF895C4E}"/>
              </a:ext>
            </a:extLst>
          </p:cNvPr>
          <p:cNvSpPr/>
          <p:nvPr/>
        </p:nvSpPr>
        <p:spPr>
          <a:xfrm>
            <a:off x="6531608" y="4968774"/>
            <a:ext cx="1178528" cy="677108"/>
          </a:xfrm>
          <a:prstGeom prst="rect">
            <a:avLst/>
          </a:prstGeom>
        </p:spPr>
        <p:txBody>
          <a:bodyPr wrap="none">
            <a:spAutoFit/>
          </a:bodyPr>
          <a:lstStyle/>
          <a:p>
            <a:pPr algn="ctr"/>
            <a:r>
              <a:rPr lang="es-CO" sz="2000" b="1" dirty="0">
                <a:solidFill>
                  <a:schemeClr val="bg1"/>
                </a:solidFill>
                <a:latin typeface="Century Gothic" panose="020B0502020202020204" pitchFamily="34" charset="0"/>
              </a:rPr>
              <a:t> 883 </a:t>
            </a:r>
          </a:p>
          <a:p>
            <a:r>
              <a:rPr lang="es-CO" b="1" dirty="0">
                <a:solidFill>
                  <a:schemeClr val="bg1"/>
                </a:solidFill>
                <a:latin typeface="Century Gothic" panose="020B0502020202020204" pitchFamily="34" charset="0"/>
              </a:rPr>
              <a:t>EMPLEOS</a:t>
            </a:r>
          </a:p>
        </p:txBody>
      </p:sp>
      <p:sp>
        <p:nvSpPr>
          <p:cNvPr id="67" name="Rectángulo 66">
            <a:extLst>
              <a:ext uri="{FF2B5EF4-FFF2-40B4-BE49-F238E27FC236}">
                <a16:creationId xmlns:a16="http://schemas.microsoft.com/office/drawing/2014/main" id="{F763AFC3-464A-45EE-9429-DABFB7354D05}"/>
              </a:ext>
            </a:extLst>
          </p:cNvPr>
          <p:cNvSpPr/>
          <p:nvPr/>
        </p:nvSpPr>
        <p:spPr>
          <a:xfrm>
            <a:off x="1830002" y="3210638"/>
            <a:ext cx="946093" cy="461665"/>
          </a:xfrm>
          <a:prstGeom prst="rect">
            <a:avLst/>
          </a:prstGeom>
        </p:spPr>
        <p:txBody>
          <a:bodyPr wrap="none">
            <a:spAutoFit/>
          </a:bodyPr>
          <a:lstStyle/>
          <a:p>
            <a:pPr algn="ctr">
              <a:defRPr/>
            </a:pPr>
            <a:r>
              <a:rPr lang="es-ES" sz="2400" b="1" dirty="0">
                <a:solidFill>
                  <a:schemeClr val="bg1"/>
                </a:solidFill>
                <a:latin typeface="Century Gothic" panose="020B0502020202020204" pitchFamily="34" charset="0"/>
              </a:rPr>
              <a:t>1</a:t>
            </a:r>
            <a:r>
              <a:rPr lang="es-ES" sz="2000" b="1" dirty="0">
                <a:solidFill>
                  <a:schemeClr val="bg1"/>
                </a:solidFill>
                <a:latin typeface="Century Gothic" panose="020B0502020202020204" pitchFamily="34" charset="0"/>
              </a:rPr>
              <a:t> OLA</a:t>
            </a:r>
          </a:p>
        </p:txBody>
      </p:sp>
      <p:sp>
        <p:nvSpPr>
          <p:cNvPr id="68" name="17 CuadroTexto">
            <a:extLst>
              <a:ext uri="{FF2B5EF4-FFF2-40B4-BE49-F238E27FC236}">
                <a16:creationId xmlns:a16="http://schemas.microsoft.com/office/drawing/2014/main" id="{0433513A-7D43-43B3-9BE2-07691C5BFF7F}"/>
              </a:ext>
            </a:extLst>
          </p:cNvPr>
          <p:cNvSpPr txBox="1">
            <a:spLocks noChangeArrowheads="1"/>
          </p:cNvSpPr>
          <p:nvPr/>
        </p:nvSpPr>
        <p:spPr bwMode="auto">
          <a:xfrm>
            <a:off x="2402824" y="6130190"/>
            <a:ext cx="5837084" cy="584775"/>
          </a:xfrm>
          <a:prstGeom prst="rect">
            <a:avLst/>
          </a:prstGeom>
          <a:solidFill>
            <a:schemeClr val="bg1"/>
          </a:solidFill>
          <a:ln>
            <a:solidFill>
              <a:schemeClr val="accent2"/>
            </a:solid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CO" sz="1600" dirty="0">
                <a:solidFill>
                  <a:srgbClr val="222222"/>
                </a:solidFill>
                <a:latin typeface="Century Gothic" panose="020B0502020202020204" pitchFamily="34" charset="0"/>
                <a:ea typeface="Calibri" panose="020F0502020204030204" pitchFamily="34" charset="0"/>
              </a:rPr>
              <a:t>Más de </a:t>
            </a:r>
            <a:r>
              <a:rPr lang="es-CO" sz="1600" b="1" dirty="0">
                <a:solidFill>
                  <a:srgbClr val="222222"/>
                </a:solidFill>
                <a:latin typeface="Century Gothic" panose="020B0502020202020204" pitchFamily="34" charset="0"/>
                <a:ea typeface="Calibri" panose="020F0502020204030204" pitchFamily="34" charset="0"/>
              </a:rPr>
              <a:t>60.000 </a:t>
            </a:r>
            <a:r>
              <a:rPr lang="es-CO" sz="1600" dirty="0">
                <a:solidFill>
                  <a:srgbClr val="222222"/>
                </a:solidFill>
                <a:latin typeface="Century Gothic" panose="020B0502020202020204" pitchFamily="34" charset="0"/>
                <a:ea typeface="Calibri" panose="020F0502020204030204" pitchFamily="34" charset="0"/>
              </a:rPr>
              <a:t> </a:t>
            </a:r>
            <a:r>
              <a:rPr lang="es-CO" sz="1400" dirty="0">
                <a:solidFill>
                  <a:srgbClr val="222222"/>
                </a:solidFill>
                <a:latin typeface="Century Gothic" panose="020B0502020202020204" pitchFamily="34" charset="0"/>
                <a:ea typeface="Calibri" panose="020F0502020204030204" pitchFamily="34" charset="0"/>
              </a:rPr>
              <a:t>empleos generados en 4G</a:t>
            </a:r>
          </a:p>
          <a:p>
            <a:pPr algn="ctr"/>
            <a:r>
              <a:rPr lang="es-CO" sz="1600" b="1" dirty="0">
                <a:latin typeface="Century Gothic" panose="020B0502020202020204" pitchFamily="34" charset="0"/>
              </a:rPr>
              <a:t>115.000</a:t>
            </a:r>
            <a:r>
              <a:rPr lang="es-CO" sz="1600" dirty="0">
                <a:latin typeface="Century Gothic" panose="020B0502020202020204" pitchFamily="34" charset="0"/>
              </a:rPr>
              <a:t> </a:t>
            </a:r>
            <a:r>
              <a:rPr lang="es-CO" sz="1400" dirty="0">
                <a:latin typeface="Century Gothic" panose="020B0502020202020204" pitchFamily="34" charset="0"/>
              </a:rPr>
              <a:t>empleos en total de todos los modos</a:t>
            </a:r>
            <a:endParaRPr lang="es-CO" sz="1600" dirty="0">
              <a:latin typeface="Century Gothic" panose="020B0502020202020204" pitchFamily="34" charset="0"/>
            </a:endParaRPr>
          </a:p>
        </p:txBody>
      </p:sp>
      <p:sp>
        <p:nvSpPr>
          <p:cNvPr id="69" name="Llamada ovalada 113">
            <a:extLst>
              <a:ext uri="{FF2B5EF4-FFF2-40B4-BE49-F238E27FC236}">
                <a16:creationId xmlns:a16="http://schemas.microsoft.com/office/drawing/2014/main" id="{AB16E905-1A07-49C4-946E-157CC8D40A8B}"/>
              </a:ext>
            </a:extLst>
          </p:cNvPr>
          <p:cNvSpPr/>
          <p:nvPr/>
        </p:nvSpPr>
        <p:spPr>
          <a:xfrm rot="16200000">
            <a:off x="1934244" y="6020898"/>
            <a:ext cx="720000" cy="720000"/>
          </a:xfrm>
          <a:prstGeom prst="wedgeEllipseCallout">
            <a:avLst>
              <a:gd name="adj1" fmla="val -50045"/>
              <a:gd name="adj2" fmla="val 585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Freeform 566">
            <a:extLst>
              <a:ext uri="{FF2B5EF4-FFF2-40B4-BE49-F238E27FC236}">
                <a16:creationId xmlns:a16="http://schemas.microsoft.com/office/drawing/2014/main" id="{4726F5BC-A01A-4BC0-8A63-941EB9605652}"/>
              </a:ext>
            </a:extLst>
          </p:cNvPr>
          <p:cNvSpPr/>
          <p:nvPr/>
        </p:nvSpPr>
        <p:spPr>
          <a:xfrm>
            <a:off x="2117037" y="6169406"/>
            <a:ext cx="360000" cy="432000"/>
          </a:xfrm>
          <a:custGeom>
            <a:avLst/>
            <a:gdLst>
              <a:gd name="connsiteX0" fmla="*/ 0 w 432708"/>
              <a:gd name="connsiteY0" fmla="*/ 384816 h 504825"/>
              <a:gd name="connsiteX1" fmla="*/ 91557 w 432708"/>
              <a:gd name="connsiteY1" fmla="*/ 420594 h 504825"/>
              <a:gd name="connsiteX2" fmla="*/ 216354 w 432708"/>
              <a:gd name="connsiteY2" fmla="*/ 432707 h 504825"/>
              <a:gd name="connsiteX3" fmla="*/ 341151 w 432708"/>
              <a:gd name="connsiteY3" fmla="*/ 420594 h 504825"/>
              <a:gd name="connsiteX4" fmla="*/ 432708 w 432708"/>
              <a:gd name="connsiteY4" fmla="*/ 384816 h 504825"/>
              <a:gd name="connsiteX5" fmla="*/ 432708 w 432708"/>
              <a:gd name="connsiteY5" fmla="*/ 432707 h 504825"/>
              <a:gd name="connsiteX6" fmla="*/ 403692 w 432708"/>
              <a:gd name="connsiteY6" fmla="*/ 468766 h 504825"/>
              <a:gd name="connsiteX7" fmla="*/ 324813 w 432708"/>
              <a:gd name="connsiteY7" fmla="*/ 495106 h 504825"/>
              <a:gd name="connsiteX8" fmla="*/ 216354 w 432708"/>
              <a:gd name="connsiteY8" fmla="*/ 504825 h 504825"/>
              <a:gd name="connsiteX9" fmla="*/ 107895 w 432708"/>
              <a:gd name="connsiteY9" fmla="*/ 495106 h 504825"/>
              <a:gd name="connsiteX10" fmla="*/ 29017 w 432708"/>
              <a:gd name="connsiteY10" fmla="*/ 468766 h 504825"/>
              <a:gd name="connsiteX11" fmla="*/ 0 w 432708"/>
              <a:gd name="connsiteY11" fmla="*/ 432707 h 504825"/>
              <a:gd name="connsiteX12" fmla="*/ 0 w 432708"/>
              <a:gd name="connsiteY12" fmla="*/ 276640 h 504825"/>
              <a:gd name="connsiteX13" fmla="*/ 91557 w 432708"/>
              <a:gd name="connsiteY13" fmla="*/ 312417 h 504825"/>
              <a:gd name="connsiteX14" fmla="*/ 216354 w 432708"/>
              <a:gd name="connsiteY14" fmla="*/ 324530 h 504825"/>
              <a:gd name="connsiteX15" fmla="*/ 341151 w 432708"/>
              <a:gd name="connsiteY15" fmla="*/ 312417 h 504825"/>
              <a:gd name="connsiteX16" fmla="*/ 432708 w 432708"/>
              <a:gd name="connsiteY16" fmla="*/ 276640 h 504825"/>
              <a:gd name="connsiteX17" fmla="*/ 432708 w 432708"/>
              <a:gd name="connsiteY17" fmla="*/ 324530 h 504825"/>
              <a:gd name="connsiteX18" fmla="*/ 403692 w 432708"/>
              <a:gd name="connsiteY18" fmla="*/ 360589 h 504825"/>
              <a:gd name="connsiteX19" fmla="*/ 324813 w 432708"/>
              <a:gd name="connsiteY19" fmla="*/ 386929 h 504825"/>
              <a:gd name="connsiteX20" fmla="*/ 216354 w 432708"/>
              <a:gd name="connsiteY20" fmla="*/ 396648 h 504825"/>
              <a:gd name="connsiteX21" fmla="*/ 107895 w 432708"/>
              <a:gd name="connsiteY21" fmla="*/ 386929 h 504825"/>
              <a:gd name="connsiteX22" fmla="*/ 29017 w 432708"/>
              <a:gd name="connsiteY22" fmla="*/ 360589 h 504825"/>
              <a:gd name="connsiteX23" fmla="*/ 0 w 432708"/>
              <a:gd name="connsiteY23" fmla="*/ 324530 h 504825"/>
              <a:gd name="connsiteX24" fmla="*/ 0 w 432708"/>
              <a:gd name="connsiteY24" fmla="*/ 168463 h 504825"/>
              <a:gd name="connsiteX25" fmla="*/ 91557 w 432708"/>
              <a:gd name="connsiteY25" fmla="*/ 204240 h 504825"/>
              <a:gd name="connsiteX26" fmla="*/ 216354 w 432708"/>
              <a:gd name="connsiteY26" fmla="*/ 216354 h 504825"/>
              <a:gd name="connsiteX27" fmla="*/ 341151 w 432708"/>
              <a:gd name="connsiteY27" fmla="*/ 204240 h 504825"/>
              <a:gd name="connsiteX28" fmla="*/ 432708 w 432708"/>
              <a:gd name="connsiteY28" fmla="*/ 168463 h 504825"/>
              <a:gd name="connsiteX29" fmla="*/ 432708 w 432708"/>
              <a:gd name="connsiteY29" fmla="*/ 216354 h 504825"/>
              <a:gd name="connsiteX30" fmla="*/ 403692 w 432708"/>
              <a:gd name="connsiteY30" fmla="*/ 252412 h 504825"/>
              <a:gd name="connsiteX31" fmla="*/ 324813 w 432708"/>
              <a:gd name="connsiteY31" fmla="*/ 278752 h 504825"/>
              <a:gd name="connsiteX32" fmla="*/ 216354 w 432708"/>
              <a:gd name="connsiteY32" fmla="*/ 288471 h 504825"/>
              <a:gd name="connsiteX33" fmla="*/ 107895 w 432708"/>
              <a:gd name="connsiteY33" fmla="*/ 278752 h 504825"/>
              <a:gd name="connsiteX34" fmla="*/ 29017 w 432708"/>
              <a:gd name="connsiteY34" fmla="*/ 252412 h 504825"/>
              <a:gd name="connsiteX35" fmla="*/ 0 w 432708"/>
              <a:gd name="connsiteY35" fmla="*/ 216354 h 504825"/>
              <a:gd name="connsiteX36" fmla="*/ 216354 w 432708"/>
              <a:gd name="connsiteY36" fmla="*/ 0 h 504825"/>
              <a:gd name="connsiteX37" fmla="*/ 324813 w 432708"/>
              <a:gd name="connsiteY37" fmla="*/ 9719 h 504825"/>
              <a:gd name="connsiteX38" fmla="*/ 403692 w 432708"/>
              <a:gd name="connsiteY38" fmla="*/ 36059 h 504825"/>
              <a:gd name="connsiteX39" fmla="*/ 432708 w 432708"/>
              <a:gd name="connsiteY39" fmla="*/ 72118 h 504825"/>
              <a:gd name="connsiteX40" fmla="*/ 432708 w 432708"/>
              <a:gd name="connsiteY40" fmla="*/ 108177 h 504825"/>
              <a:gd name="connsiteX41" fmla="*/ 403692 w 432708"/>
              <a:gd name="connsiteY41" fmla="*/ 144236 h 504825"/>
              <a:gd name="connsiteX42" fmla="*/ 324813 w 432708"/>
              <a:gd name="connsiteY42" fmla="*/ 170576 h 504825"/>
              <a:gd name="connsiteX43" fmla="*/ 216354 w 432708"/>
              <a:gd name="connsiteY43" fmla="*/ 180295 h 504825"/>
              <a:gd name="connsiteX44" fmla="*/ 107895 w 432708"/>
              <a:gd name="connsiteY44" fmla="*/ 170576 h 504825"/>
              <a:gd name="connsiteX45" fmla="*/ 29017 w 432708"/>
              <a:gd name="connsiteY45" fmla="*/ 144236 h 504825"/>
              <a:gd name="connsiteX46" fmla="*/ 0 w 432708"/>
              <a:gd name="connsiteY46" fmla="*/ 108177 h 504825"/>
              <a:gd name="connsiteX47" fmla="*/ 0 w 432708"/>
              <a:gd name="connsiteY47" fmla="*/ 72118 h 504825"/>
              <a:gd name="connsiteX48" fmla="*/ 29017 w 432708"/>
              <a:gd name="connsiteY48" fmla="*/ 36059 h 504825"/>
              <a:gd name="connsiteX49" fmla="*/ 107895 w 432708"/>
              <a:gd name="connsiteY49" fmla="*/ 9719 h 504825"/>
              <a:gd name="connsiteX50" fmla="*/ 216354 w 432708"/>
              <a:gd name="connsiteY50"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32708" h="504825">
                <a:moveTo>
                  <a:pt x="0" y="384816"/>
                </a:moveTo>
                <a:cubicBezTo>
                  <a:pt x="22349" y="400592"/>
                  <a:pt x="52868" y="412518"/>
                  <a:pt x="91557" y="420594"/>
                </a:cubicBezTo>
                <a:cubicBezTo>
                  <a:pt x="130244" y="428669"/>
                  <a:pt x="171844" y="432707"/>
                  <a:pt x="216354" y="432707"/>
                </a:cubicBezTo>
                <a:cubicBezTo>
                  <a:pt x="260864" y="432707"/>
                  <a:pt x="302463" y="428669"/>
                  <a:pt x="341151" y="420594"/>
                </a:cubicBezTo>
                <a:cubicBezTo>
                  <a:pt x="379840" y="412518"/>
                  <a:pt x="410358" y="400592"/>
                  <a:pt x="432708" y="384816"/>
                </a:cubicBezTo>
                <a:lnTo>
                  <a:pt x="432708" y="432707"/>
                </a:lnTo>
                <a:cubicBezTo>
                  <a:pt x="432708" y="445666"/>
                  <a:pt x="423035" y="457685"/>
                  <a:pt x="403692" y="468766"/>
                </a:cubicBezTo>
                <a:cubicBezTo>
                  <a:pt x="384347" y="479847"/>
                  <a:pt x="358054" y="488627"/>
                  <a:pt x="324813" y="495106"/>
                </a:cubicBezTo>
                <a:cubicBezTo>
                  <a:pt x="291570" y="501585"/>
                  <a:pt x="255417" y="504825"/>
                  <a:pt x="216354" y="504825"/>
                </a:cubicBezTo>
                <a:cubicBezTo>
                  <a:pt x="177290" y="504825"/>
                  <a:pt x="141137" y="501585"/>
                  <a:pt x="107895" y="495106"/>
                </a:cubicBezTo>
                <a:cubicBezTo>
                  <a:pt x="74654" y="488627"/>
                  <a:pt x="48360" y="479847"/>
                  <a:pt x="29017" y="468766"/>
                </a:cubicBezTo>
                <a:cubicBezTo>
                  <a:pt x="9672" y="457685"/>
                  <a:pt x="0" y="445666"/>
                  <a:pt x="0" y="432707"/>
                </a:cubicBezTo>
                <a:close/>
                <a:moveTo>
                  <a:pt x="0" y="276640"/>
                </a:moveTo>
                <a:cubicBezTo>
                  <a:pt x="22349" y="292415"/>
                  <a:pt x="52868" y="304341"/>
                  <a:pt x="91557" y="312417"/>
                </a:cubicBezTo>
                <a:cubicBezTo>
                  <a:pt x="130244" y="320492"/>
                  <a:pt x="171844" y="324530"/>
                  <a:pt x="216354" y="324530"/>
                </a:cubicBezTo>
                <a:cubicBezTo>
                  <a:pt x="260864" y="324530"/>
                  <a:pt x="302463" y="320492"/>
                  <a:pt x="341151" y="312417"/>
                </a:cubicBezTo>
                <a:cubicBezTo>
                  <a:pt x="379840" y="304341"/>
                  <a:pt x="410358" y="292415"/>
                  <a:pt x="432708" y="276640"/>
                </a:cubicBezTo>
                <a:lnTo>
                  <a:pt x="432708" y="324530"/>
                </a:lnTo>
                <a:cubicBezTo>
                  <a:pt x="432708" y="337489"/>
                  <a:pt x="423035" y="349509"/>
                  <a:pt x="403692" y="360589"/>
                </a:cubicBezTo>
                <a:cubicBezTo>
                  <a:pt x="384347" y="371670"/>
                  <a:pt x="358054" y="380450"/>
                  <a:pt x="324813" y="386929"/>
                </a:cubicBezTo>
                <a:cubicBezTo>
                  <a:pt x="291570" y="393409"/>
                  <a:pt x="255417" y="396648"/>
                  <a:pt x="216354" y="396648"/>
                </a:cubicBezTo>
                <a:cubicBezTo>
                  <a:pt x="177290" y="396648"/>
                  <a:pt x="141137" y="393409"/>
                  <a:pt x="107895" y="386929"/>
                </a:cubicBezTo>
                <a:cubicBezTo>
                  <a:pt x="74654" y="380450"/>
                  <a:pt x="48360" y="371670"/>
                  <a:pt x="29017" y="360589"/>
                </a:cubicBezTo>
                <a:cubicBezTo>
                  <a:pt x="9672" y="349509"/>
                  <a:pt x="0" y="337489"/>
                  <a:pt x="0" y="324530"/>
                </a:cubicBezTo>
                <a:close/>
                <a:moveTo>
                  <a:pt x="0" y="168463"/>
                </a:moveTo>
                <a:cubicBezTo>
                  <a:pt x="22349" y="184239"/>
                  <a:pt x="52868" y="196164"/>
                  <a:pt x="91557" y="204240"/>
                </a:cubicBezTo>
                <a:cubicBezTo>
                  <a:pt x="130244" y="212316"/>
                  <a:pt x="171844" y="216354"/>
                  <a:pt x="216354" y="216354"/>
                </a:cubicBezTo>
                <a:cubicBezTo>
                  <a:pt x="260864" y="216354"/>
                  <a:pt x="302463" y="212316"/>
                  <a:pt x="341151" y="204240"/>
                </a:cubicBezTo>
                <a:cubicBezTo>
                  <a:pt x="379840" y="196164"/>
                  <a:pt x="410358" y="184239"/>
                  <a:pt x="432708" y="168463"/>
                </a:cubicBezTo>
                <a:lnTo>
                  <a:pt x="432708" y="216354"/>
                </a:lnTo>
                <a:cubicBezTo>
                  <a:pt x="432708" y="229312"/>
                  <a:pt x="423035" y="241332"/>
                  <a:pt x="403692" y="252412"/>
                </a:cubicBezTo>
                <a:cubicBezTo>
                  <a:pt x="384347" y="263493"/>
                  <a:pt x="358054" y="272273"/>
                  <a:pt x="324813" y="278752"/>
                </a:cubicBezTo>
                <a:cubicBezTo>
                  <a:pt x="291570" y="285232"/>
                  <a:pt x="255417" y="288471"/>
                  <a:pt x="216354" y="288471"/>
                </a:cubicBezTo>
                <a:cubicBezTo>
                  <a:pt x="177290" y="288471"/>
                  <a:pt x="141137" y="285232"/>
                  <a:pt x="107895" y="278752"/>
                </a:cubicBezTo>
                <a:cubicBezTo>
                  <a:pt x="74654" y="272273"/>
                  <a:pt x="48360" y="263493"/>
                  <a:pt x="29017" y="252412"/>
                </a:cubicBezTo>
                <a:cubicBezTo>
                  <a:pt x="9672" y="241332"/>
                  <a:pt x="0" y="229312"/>
                  <a:pt x="0" y="216354"/>
                </a:cubicBezTo>
                <a:close/>
                <a:moveTo>
                  <a:pt x="216354" y="0"/>
                </a:moveTo>
                <a:cubicBezTo>
                  <a:pt x="255417" y="0"/>
                  <a:pt x="291570" y="3240"/>
                  <a:pt x="324813" y="9719"/>
                </a:cubicBezTo>
                <a:cubicBezTo>
                  <a:pt x="358054" y="16198"/>
                  <a:pt x="384347" y="24978"/>
                  <a:pt x="403692" y="36059"/>
                </a:cubicBezTo>
                <a:cubicBezTo>
                  <a:pt x="423035" y="47140"/>
                  <a:pt x="432708" y="59159"/>
                  <a:pt x="432708" y="72118"/>
                </a:cubicBezTo>
                <a:lnTo>
                  <a:pt x="432708" y="108177"/>
                </a:lnTo>
                <a:cubicBezTo>
                  <a:pt x="432708" y="121136"/>
                  <a:pt x="423035" y="133155"/>
                  <a:pt x="403692" y="144236"/>
                </a:cubicBezTo>
                <a:cubicBezTo>
                  <a:pt x="384347" y="155316"/>
                  <a:pt x="358054" y="164096"/>
                  <a:pt x="324813" y="170576"/>
                </a:cubicBezTo>
                <a:cubicBezTo>
                  <a:pt x="291570" y="177055"/>
                  <a:pt x="255417" y="180295"/>
                  <a:pt x="216354" y="180295"/>
                </a:cubicBezTo>
                <a:cubicBezTo>
                  <a:pt x="177290" y="180295"/>
                  <a:pt x="141137" y="177055"/>
                  <a:pt x="107895" y="170576"/>
                </a:cubicBezTo>
                <a:cubicBezTo>
                  <a:pt x="74654" y="164096"/>
                  <a:pt x="48360" y="155316"/>
                  <a:pt x="29017" y="144236"/>
                </a:cubicBezTo>
                <a:cubicBezTo>
                  <a:pt x="9672" y="133155"/>
                  <a:pt x="0" y="121136"/>
                  <a:pt x="0" y="108177"/>
                </a:cubicBezTo>
                <a:lnTo>
                  <a:pt x="0" y="72118"/>
                </a:lnTo>
                <a:cubicBezTo>
                  <a:pt x="0" y="59159"/>
                  <a:pt x="9672" y="47140"/>
                  <a:pt x="29017" y="36059"/>
                </a:cubicBezTo>
                <a:cubicBezTo>
                  <a:pt x="48360" y="24978"/>
                  <a:pt x="74654" y="16198"/>
                  <a:pt x="107895" y="9719"/>
                </a:cubicBezTo>
                <a:cubicBezTo>
                  <a:pt x="141137" y="3240"/>
                  <a:pt x="177290"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a:p>
        </p:txBody>
      </p:sp>
    </p:spTree>
    <p:extLst>
      <p:ext uri="{BB962C8B-B14F-4D97-AF65-F5344CB8AC3E}">
        <p14:creationId xmlns:p14="http://schemas.microsoft.com/office/powerpoint/2010/main" val="347348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CD509CA-9AF3-4D94-80B6-7D3CB9D0FF2E}"/>
              </a:ext>
            </a:extLst>
          </p:cNvPr>
          <p:cNvSpPr/>
          <p:nvPr/>
        </p:nvSpPr>
        <p:spPr>
          <a:xfrm>
            <a:off x="712755" y="1865484"/>
            <a:ext cx="6986758" cy="340863"/>
          </a:xfrm>
          <a:prstGeom prst="rect">
            <a:avLst/>
          </a:prstGeom>
        </p:spPr>
        <p:txBody>
          <a:bodyPr wrap="square">
            <a:spAutoFit/>
          </a:bodyPr>
          <a:lstStyle/>
          <a:p>
            <a:pPr algn="ctr">
              <a:lnSpc>
                <a:spcPct val="110000"/>
              </a:lnSpc>
            </a:pPr>
            <a:r>
              <a:rPr lang="es-CO" sz="1600" b="1" dirty="0">
                <a:latin typeface="Century Gothic" panose="020B0502020202020204" pitchFamily="34" charset="0"/>
              </a:rPr>
              <a:t>Promover</a:t>
            </a:r>
            <a:r>
              <a:rPr lang="es-CO" sz="1600" dirty="0">
                <a:latin typeface="Century Gothic" panose="020B0502020202020204" pitchFamily="34" charset="0"/>
              </a:rPr>
              <a:t> el desarrollo de </a:t>
            </a:r>
            <a:r>
              <a:rPr lang="es-CO" sz="1600" b="1" dirty="0">
                <a:latin typeface="Century Gothic" panose="020B0502020202020204" pitchFamily="34" charset="0"/>
              </a:rPr>
              <a:t>iniciativas y/o proyectos productivos</a:t>
            </a:r>
            <a:r>
              <a:rPr lang="es-CO" sz="1600" dirty="0">
                <a:latin typeface="Century Gothic" panose="020B0502020202020204" pitchFamily="34" charset="0"/>
              </a:rPr>
              <a:t>.</a:t>
            </a:r>
          </a:p>
        </p:txBody>
      </p:sp>
      <p:sp>
        <p:nvSpPr>
          <p:cNvPr id="6" name="Rectángulo 5">
            <a:extLst>
              <a:ext uri="{FF2B5EF4-FFF2-40B4-BE49-F238E27FC236}">
                <a16:creationId xmlns:a16="http://schemas.microsoft.com/office/drawing/2014/main" id="{7C863420-686E-4642-8171-45ACB60EF026}"/>
              </a:ext>
            </a:extLst>
          </p:cNvPr>
          <p:cNvSpPr/>
          <p:nvPr/>
        </p:nvSpPr>
        <p:spPr>
          <a:xfrm>
            <a:off x="-15559" y="784708"/>
            <a:ext cx="12192000" cy="372090"/>
          </a:xfrm>
          <a:prstGeom prst="rect">
            <a:avLst/>
          </a:prstGeom>
        </p:spPr>
        <p:txBody>
          <a:bodyPr wrap="square">
            <a:spAutoFit/>
          </a:bodyPr>
          <a:lstStyle/>
          <a:p>
            <a:pPr algn="ctr">
              <a:lnSpc>
                <a:spcPct val="110000"/>
              </a:lnSpc>
            </a:pPr>
            <a:r>
              <a:rPr lang="es-CO" b="1" dirty="0">
                <a:latin typeface="Century Gothic" panose="020B0502020202020204" pitchFamily="34" charset="0"/>
              </a:rPr>
              <a:t>La gestión social de la ANI contiene planes, programas y acciones enfocadas a:</a:t>
            </a:r>
          </a:p>
        </p:txBody>
      </p:sp>
      <p:sp>
        <p:nvSpPr>
          <p:cNvPr id="7" name="Llamada ovalada 107">
            <a:extLst>
              <a:ext uri="{FF2B5EF4-FFF2-40B4-BE49-F238E27FC236}">
                <a16:creationId xmlns:a16="http://schemas.microsoft.com/office/drawing/2014/main" id="{E8BDB3B9-6864-4236-AFCB-7A4CC6FFDBEB}"/>
              </a:ext>
            </a:extLst>
          </p:cNvPr>
          <p:cNvSpPr/>
          <p:nvPr/>
        </p:nvSpPr>
        <p:spPr>
          <a:xfrm rot="16200000">
            <a:off x="6005139" y="2789713"/>
            <a:ext cx="720000" cy="720000"/>
          </a:xfrm>
          <a:prstGeom prst="wedgeEllipseCallout">
            <a:avLst>
              <a:gd name="adj1" fmla="val -50045"/>
              <a:gd name="adj2" fmla="val 58566"/>
            </a:avLst>
          </a:prstGeom>
          <a:solidFill>
            <a:srgbClr val="006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reeform 425">
            <a:extLst>
              <a:ext uri="{FF2B5EF4-FFF2-40B4-BE49-F238E27FC236}">
                <a16:creationId xmlns:a16="http://schemas.microsoft.com/office/drawing/2014/main" id="{5A67AB7D-EBC6-4AFF-B382-B555C61F237F}"/>
              </a:ext>
            </a:extLst>
          </p:cNvPr>
          <p:cNvSpPr/>
          <p:nvPr/>
        </p:nvSpPr>
        <p:spPr>
          <a:xfrm>
            <a:off x="6126012" y="2947364"/>
            <a:ext cx="468000" cy="432000"/>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a:defRPr/>
            </a:pPr>
            <a:endParaRPr lang="en-US" sz="1200" dirty="0"/>
          </a:p>
        </p:txBody>
      </p:sp>
      <p:sp>
        <p:nvSpPr>
          <p:cNvPr id="9" name="Rectángulo 8">
            <a:extLst>
              <a:ext uri="{FF2B5EF4-FFF2-40B4-BE49-F238E27FC236}">
                <a16:creationId xmlns:a16="http://schemas.microsoft.com/office/drawing/2014/main" id="{3728282E-B153-4FEA-B97E-7C439B803F77}"/>
              </a:ext>
            </a:extLst>
          </p:cNvPr>
          <p:cNvSpPr/>
          <p:nvPr/>
        </p:nvSpPr>
        <p:spPr>
          <a:xfrm>
            <a:off x="6930885" y="3072435"/>
            <a:ext cx="4930635" cy="584775"/>
          </a:xfrm>
          <a:prstGeom prst="rect">
            <a:avLst/>
          </a:prstGeom>
        </p:spPr>
        <p:txBody>
          <a:bodyPr wrap="square">
            <a:spAutoFit/>
          </a:bodyPr>
          <a:lstStyle/>
          <a:p>
            <a:pPr lvl="0" algn="just"/>
            <a:r>
              <a:rPr lang="es-CO" sz="1600" b="1" dirty="0">
                <a:latin typeface="Century Gothic" panose="020B0502020202020204" pitchFamily="34" charset="0"/>
              </a:rPr>
              <a:t>6.384</a:t>
            </a:r>
            <a:r>
              <a:rPr lang="es-CO" sz="1600" dirty="0">
                <a:latin typeface="Century Gothic" panose="020B0502020202020204" pitchFamily="34" charset="0"/>
              </a:rPr>
              <a:t> </a:t>
            </a:r>
            <a:r>
              <a:rPr lang="es-CO" sz="1600" b="1" dirty="0">
                <a:latin typeface="Century Gothic" panose="020B0502020202020204" pitchFamily="34" charset="0"/>
              </a:rPr>
              <a:t>beneficiados </a:t>
            </a:r>
            <a:r>
              <a:rPr lang="es-CO" sz="1400" dirty="0">
                <a:latin typeface="Century Gothic" panose="020B0502020202020204" pitchFamily="34" charset="0"/>
              </a:rPr>
              <a:t> por acciones de emprendimiento con </a:t>
            </a:r>
            <a:r>
              <a:rPr lang="es-CO" sz="1600" b="1" dirty="0">
                <a:latin typeface="Century Gothic" panose="020B0502020202020204" pitchFamily="34" charset="0"/>
              </a:rPr>
              <a:t>proyectos productivos.</a:t>
            </a:r>
            <a:endParaRPr lang="es-CO" sz="1400" b="1" dirty="0">
              <a:latin typeface="Century Gothic" panose="020B0502020202020204" pitchFamily="34" charset="0"/>
            </a:endParaRPr>
          </a:p>
        </p:txBody>
      </p:sp>
      <p:sp>
        <p:nvSpPr>
          <p:cNvPr id="10" name="CuadroTexto 9">
            <a:extLst>
              <a:ext uri="{FF2B5EF4-FFF2-40B4-BE49-F238E27FC236}">
                <a16:creationId xmlns:a16="http://schemas.microsoft.com/office/drawing/2014/main" id="{47661C57-EE10-4425-9B72-7718A2EEB1C3}"/>
              </a:ext>
            </a:extLst>
          </p:cNvPr>
          <p:cNvSpPr txBox="1"/>
          <p:nvPr/>
        </p:nvSpPr>
        <p:spPr>
          <a:xfrm>
            <a:off x="-2467060" y="1304450"/>
            <a:ext cx="8261308" cy="400110"/>
          </a:xfrm>
          <a:prstGeom prst="rect">
            <a:avLst/>
          </a:prstGeom>
        </p:spPr>
        <p:txBody>
          <a:bodyPr wrap="square">
            <a:spAutoFit/>
          </a:bodyPr>
          <a:lstStyle>
            <a:defPPr>
              <a:defRPr lang="es-ES_tradnl"/>
            </a:defPPr>
            <a:lvl1pPr algn="ctr">
              <a:defRPr sz="1600" b="1">
                <a:latin typeface="Century Gothic" panose="020B0502020202020204" pitchFamily="34" charset="0"/>
              </a:defRPr>
            </a:lvl1pPr>
          </a:lstStyle>
          <a:p>
            <a:r>
              <a:rPr lang="es-CO" sz="2000" dirty="0"/>
              <a:t>D</a:t>
            </a:r>
            <a:r>
              <a:rPr lang="es-CO" dirty="0"/>
              <a:t>ERECHO AL </a:t>
            </a:r>
            <a:r>
              <a:rPr lang="es-CO" sz="2000" dirty="0"/>
              <a:t>T</a:t>
            </a:r>
            <a:r>
              <a:rPr lang="es-CO" dirty="0"/>
              <a:t>RABAJO</a:t>
            </a:r>
          </a:p>
        </p:txBody>
      </p:sp>
      <p:cxnSp>
        <p:nvCxnSpPr>
          <p:cNvPr id="11" name="11 Conector recto">
            <a:extLst>
              <a:ext uri="{FF2B5EF4-FFF2-40B4-BE49-F238E27FC236}">
                <a16:creationId xmlns:a16="http://schemas.microsoft.com/office/drawing/2014/main" id="{212E05C2-8A83-48B5-AE3E-0CDFF921BC49}"/>
              </a:ext>
            </a:extLst>
          </p:cNvPr>
          <p:cNvCxnSpPr>
            <a:cxnSpLocks/>
          </p:cNvCxnSpPr>
          <p:nvPr/>
        </p:nvCxnSpPr>
        <p:spPr>
          <a:xfrm>
            <a:off x="330480" y="1704560"/>
            <a:ext cx="3057540" cy="0"/>
          </a:xfrm>
          <a:prstGeom prst="line">
            <a:avLst/>
          </a:prstGeom>
          <a:ln w="38100">
            <a:solidFill>
              <a:srgbClr val="018CCF"/>
            </a:solidFill>
          </a:ln>
        </p:spPr>
        <p:style>
          <a:lnRef idx="1">
            <a:schemeClr val="accent1"/>
          </a:lnRef>
          <a:fillRef idx="0">
            <a:schemeClr val="accent1"/>
          </a:fillRef>
          <a:effectRef idx="0">
            <a:schemeClr val="accent1"/>
          </a:effectRef>
          <a:fontRef idx="minor">
            <a:schemeClr val="tx1"/>
          </a:fontRef>
        </p:style>
      </p:cxnSp>
      <p:pic>
        <p:nvPicPr>
          <p:cNvPr id="12" name="Imagen 11" descr="C:\Users\ajaimes\AppData\Local\Microsoft\Windows\INetCache\Content.Word\DSCN0054.jpg">
            <a:extLst>
              <a:ext uri="{FF2B5EF4-FFF2-40B4-BE49-F238E27FC236}">
                <a16:creationId xmlns:a16="http://schemas.microsoft.com/office/drawing/2014/main" id="{B5E6F011-A305-4871-9D65-CAE5A7ED4B96}"/>
              </a:ext>
            </a:extLst>
          </p:cNvPr>
          <p:cNvPicPr/>
          <p:nvPr/>
        </p:nvPicPr>
        <p:blipFill rotWithShape="1">
          <a:blip r:embed="rId2" cstate="print">
            <a:extLst>
              <a:ext uri="{28A0092B-C50C-407E-A947-70E740481C1C}">
                <a14:useLocalDpi xmlns:a14="http://schemas.microsoft.com/office/drawing/2010/main" val="0"/>
              </a:ext>
            </a:extLst>
          </a:blip>
          <a:srcRect t="20599" b="4241"/>
          <a:stretch/>
        </p:blipFill>
        <p:spPr bwMode="auto">
          <a:xfrm>
            <a:off x="330480" y="2443644"/>
            <a:ext cx="5610860" cy="3161665"/>
          </a:xfrm>
          <a:prstGeom prst="rect">
            <a:avLst/>
          </a:prstGeom>
          <a:noFill/>
          <a:ln>
            <a:noFill/>
          </a:ln>
          <a:extLst>
            <a:ext uri="{53640926-AAD7-44D8-BBD7-CCE9431645EC}">
              <a14:shadowObscured xmlns:a14="http://schemas.microsoft.com/office/drawing/2010/main"/>
            </a:ext>
          </a:extLst>
        </p:spPr>
      </p:pic>
      <p:sp>
        <p:nvSpPr>
          <p:cNvPr id="13" name="Rectángulo 12">
            <a:extLst>
              <a:ext uri="{FF2B5EF4-FFF2-40B4-BE49-F238E27FC236}">
                <a16:creationId xmlns:a16="http://schemas.microsoft.com/office/drawing/2014/main" id="{0C219C03-B30E-4344-B318-2DF2D4466CC6}"/>
              </a:ext>
            </a:extLst>
          </p:cNvPr>
          <p:cNvSpPr/>
          <p:nvPr/>
        </p:nvSpPr>
        <p:spPr>
          <a:xfrm>
            <a:off x="330478" y="5766233"/>
            <a:ext cx="5610861" cy="867610"/>
          </a:xfrm>
          <a:prstGeom prst="rect">
            <a:avLst/>
          </a:prstGeom>
        </p:spPr>
        <p:txBody>
          <a:bodyPr wrap="square">
            <a:spAutoFit/>
          </a:bodyPr>
          <a:lstStyle/>
          <a:p>
            <a:pPr lvl="0" algn="ctr">
              <a:lnSpc>
                <a:spcPct val="107000"/>
              </a:lnSpc>
              <a:spcAft>
                <a:spcPts val="800"/>
              </a:spcAft>
            </a:pPr>
            <a:r>
              <a:rPr lang="es-ES_tradnl" sz="1200" dirty="0">
                <a:latin typeface="Century Gothic" panose="020B0502020202020204" pitchFamily="34" charset="0"/>
                <a:ea typeface="Calibri" panose="020F0502020204030204" pitchFamily="34" charset="0"/>
                <a:cs typeface="Times New Roman" panose="02020603050405020304" pitchFamily="18" charset="0"/>
              </a:rPr>
              <a:t>El proyecto productivo de huertas caseras garantiza la seguridad alimentaria de 20 familias de la vereda La Sierrita del municipio de Venadillo, en el departamento del Tolima, iniciativa que se desarrolla en marco del proyecto vial </a:t>
            </a:r>
            <a:r>
              <a:rPr lang="es-ES_tradnl" sz="1200" dirty="0" err="1">
                <a:latin typeface="Century Gothic" panose="020B0502020202020204" pitchFamily="34" charset="0"/>
                <a:ea typeface="Calibri" panose="020F0502020204030204" pitchFamily="34" charset="0"/>
                <a:cs typeface="Times New Roman" panose="02020603050405020304" pitchFamily="18" charset="0"/>
              </a:rPr>
              <a:t>Cambao</a:t>
            </a:r>
            <a:r>
              <a:rPr lang="es-ES_tradnl" sz="1200" dirty="0">
                <a:latin typeface="Century Gothic" panose="020B0502020202020204" pitchFamily="34" charset="0"/>
                <a:ea typeface="Calibri" panose="020F0502020204030204" pitchFamily="34" charset="0"/>
                <a:cs typeface="Times New Roman" panose="02020603050405020304" pitchFamily="18" charset="0"/>
              </a:rPr>
              <a:t>-Manizales.</a:t>
            </a:r>
            <a:endParaRPr lang="es-CO"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Llamada ovalada 107">
            <a:extLst>
              <a:ext uri="{FF2B5EF4-FFF2-40B4-BE49-F238E27FC236}">
                <a16:creationId xmlns:a16="http://schemas.microsoft.com/office/drawing/2014/main" id="{DDFE9A15-EBA6-4BEA-B7FF-8FC19D1B5236}"/>
              </a:ext>
            </a:extLst>
          </p:cNvPr>
          <p:cNvSpPr/>
          <p:nvPr/>
        </p:nvSpPr>
        <p:spPr>
          <a:xfrm rot="16200000">
            <a:off x="6016984" y="4446538"/>
            <a:ext cx="720000" cy="720000"/>
          </a:xfrm>
          <a:prstGeom prst="wedgeEllipseCallout">
            <a:avLst>
              <a:gd name="adj1" fmla="val -50045"/>
              <a:gd name="adj2" fmla="val 585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reeform 566">
            <a:extLst>
              <a:ext uri="{FF2B5EF4-FFF2-40B4-BE49-F238E27FC236}">
                <a16:creationId xmlns:a16="http://schemas.microsoft.com/office/drawing/2014/main" id="{07148D07-D6FF-4E17-8951-C57676871863}"/>
              </a:ext>
            </a:extLst>
          </p:cNvPr>
          <p:cNvSpPr/>
          <p:nvPr/>
        </p:nvSpPr>
        <p:spPr>
          <a:xfrm>
            <a:off x="6181496" y="4590537"/>
            <a:ext cx="360000" cy="432000"/>
          </a:xfrm>
          <a:custGeom>
            <a:avLst/>
            <a:gdLst>
              <a:gd name="connsiteX0" fmla="*/ 0 w 432708"/>
              <a:gd name="connsiteY0" fmla="*/ 384816 h 504825"/>
              <a:gd name="connsiteX1" fmla="*/ 91557 w 432708"/>
              <a:gd name="connsiteY1" fmla="*/ 420594 h 504825"/>
              <a:gd name="connsiteX2" fmla="*/ 216354 w 432708"/>
              <a:gd name="connsiteY2" fmla="*/ 432707 h 504825"/>
              <a:gd name="connsiteX3" fmla="*/ 341151 w 432708"/>
              <a:gd name="connsiteY3" fmla="*/ 420594 h 504825"/>
              <a:gd name="connsiteX4" fmla="*/ 432708 w 432708"/>
              <a:gd name="connsiteY4" fmla="*/ 384816 h 504825"/>
              <a:gd name="connsiteX5" fmla="*/ 432708 w 432708"/>
              <a:gd name="connsiteY5" fmla="*/ 432707 h 504825"/>
              <a:gd name="connsiteX6" fmla="*/ 403692 w 432708"/>
              <a:gd name="connsiteY6" fmla="*/ 468766 h 504825"/>
              <a:gd name="connsiteX7" fmla="*/ 324813 w 432708"/>
              <a:gd name="connsiteY7" fmla="*/ 495106 h 504825"/>
              <a:gd name="connsiteX8" fmla="*/ 216354 w 432708"/>
              <a:gd name="connsiteY8" fmla="*/ 504825 h 504825"/>
              <a:gd name="connsiteX9" fmla="*/ 107895 w 432708"/>
              <a:gd name="connsiteY9" fmla="*/ 495106 h 504825"/>
              <a:gd name="connsiteX10" fmla="*/ 29017 w 432708"/>
              <a:gd name="connsiteY10" fmla="*/ 468766 h 504825"/>
              <a:gd name="connsiteX11" fmla="*/ 0 w 432708"/>
              <a:gd name="connsiteY11" fmla="*/ 432707 h 504825"/>
              <a:gd name="connsiteX12" fmla="*/ 0 w 432708"/>
              <a:gd name="connsiteY12" fmla="*/ 276640 h 504825"/>
              <a:gd name="connsiteX13" fmla="*/ 91557 w 432708"/>
              <a:gd name="connsiteY13" fmla="*/ 312417 h 504825"/>
              <a:gd name="connsiteX14" fmla="*/ 216354 w 432708"/>
              <a:gd name="connsiteY14" fmla="*/ 324530 h 504825"/>
              <a:gd name="connsiteX15" fmla="*/ 341151 w 432708"/>
              <a:gd name="connsiteY15" fmla="*/ 312417 h 504825"/>
              <a:gd name="connsiteX16" fmla="*/ 432708 w 432708"/>
              <a:gd name="connsiteY16" fmla="*/ 276640 h 504825"/>
              <a:gd name="connsiteX17" fmla="*/ 432708 w 432708"/>
              <a:gd name="connsiteY17" fmla="*/ 324530 h 504825"/>
              <a:gd name="connsiteX18" fmla="*/ 403692 w 432708"/>
              <a:gd name="connsiteY18" fmla="*/ 360589 h 504825"/>
              <a:gd name="connsiteX19" fmla="*/ 324813 w 432708"/>
              <a:gd name="connsiteY19" fmla="*/ 386929 h 504825"/>
              <a:gd name="connsiteX20" fmla="*/ 216354 w 432708"/>
              <a:gd name="connsiteY20" fmla="*/ 396648 h 504825"/>
              <a:gd name="connsiteX21" fmla="*/ 107895 w 432708"/>
              <a:gd name="connsiteY21" fmla="*/ 386929 h 504825"/>
              <a:gd name="connsiteX22" fmla="*/ 29017 w 432708"/>
              <a:gd name="connsiteY22" fmla="*/ 360589 h 504825"/>
              <a:gd name="connsiteX23" fmla="*/ 0 w 432708"/>
              <a:gd name="connsiteY23" fmla="*/ 324530 h 504825"/>
              <a:gd name="connsiteX24" fmla="*/ 0 w 432708"/>
              <a:gd name="connsiteY24" fmla="*/ 168463 h 504825"/>
              <a:gd name="connsiteX25" fmla="*/ 91557 w 432708"/>
              <a:gd name="connsiteY25" fmla="*/ 204240 h 504825"/>
              <a:gd name="connsiteX26" fmla="*/ 216354 w 432708"/>
              <a:gd name="connsiteY26" fmla="*/ 216354 h 504825"/>
              <a:gd name="connsiteX27" fmla="*/ 341151 w 432708"/>
              <a:gd name="connsiteY27" fmla="*/ 204240 h 504825"/>
              <a:gd name="connsiteX28" fmla="*/ 432708 w 432708"/>
              <a:gd name="connsiteY28" fmla="*/ 168463 h 504825"/>
              <a:gd name="connsiteX29" fmla="*/ 432708 w 432708"/>
              <a:gd name="connsiteY29" fmla="*/ 216354 h 504825"/>
              <a:gd name="connsiteX30" fmla="*/ 403692 w 432708"/>
              <a:gd name="connsiteY30" fmla="*/ 252412 h 504825"/>
              <a:gd name="connsiteX31" fmla="*/ 324813 w 432708"/>
              <a:gd name="connsiteY31" fmla="*/ 278752 h 504825"/>
              <a:gd name="connsiteX32" fmla="*/ 216354 w 432708"/>
              <a:gd name="connsiteY32" fmla="*/ 288471 h 504825"/>
              <a:gd name="connsiteX33" fmla="*/ 107895 w 432708"/>
              <a:gd name="connsiteY33" fmla="*/ 278752 h 504825"/>
              <a:gd name="connsiteX34" fmla="*/ 29017 w 432708"/>
              <a:gd name="connsiteY34" fmla="*/ 252412 h 504825"/>
              <a:gd name="connsiteX35" fmla="*/ 0 w 432708"/>
              <a:gd name="connsiteY35" fmla="*/ 216354 h 504825"/>
              <a:gd name="connsiteX36" fmla="*/ 216354 w 432708"/>
              <a:gd name="connsiteY36" fmla="*/ 0 h 504825"/>
              <a:gd name="connsiteX37" fmla="*/ 324813 w 432708"/>
              <a:gd name="connsiteY37" fmla="*/ 9719 h 504825"/>
              <a:gd name="connsiteX38" fmla="*/ 403692 w 432708"/>
              <a:gd name="connsiteY38" fmla="*/ 36059 h 504825"/>
              <a:gd name="connsiteX39" fmla="*/ 432708 w 432708"/>
              <a:gd name="connsiteY39" fmla="*/ 72118 h 504825"/>
              <a:gd name="connsiteX40" fmla="*/ 432708 w 432708"/>
              <a:gd name="connsiteY40" fmla="*/ 108177 h 504825"/>
              <a:gd name="connsiteX41" fmla="*/ 403692 w 432708"/>
              <a:gd name="connsiteY41" fmla="*/ 144236 h 504825"/>
              <a:gd name="connsiteX42" fmla="*/ 324813 w 432708"/>
              <a:gd name="connsiteY42" fmla="*/ 170576 h 504825"/>
              <a:gd name="connsiteX43" fmla="*/ 216354 w 432708"/>
              <a:gd name="connsiteY43" fmla="*/ 180295 h 504825"/>
              <a:gd name="connsiteX44" fmla="*/ 107895 w 432708"/>
              <a:gd name="connsiteY44" fmla="*/ 170576 h 504825"/>
              <a:gd name="connsiteX45" fmla="*/ 29017 w 432708"/>
              <a:gd name="connsiteY45" fmla="*/ 144236 h 504825"/>
              <a:gd name="connsiteX46" fmla="*/ 0 w 432708"/>
              <a:gd name="connsiteY46" fmla="*/ 108177 h 504825"/>
              <a:gd name="connsiteX47" fmla="*/ 0 w 432708"/>
              <a:gd name="connsiteY47" fmla="*/ 72118 h 504825"/>
              <a:gd name="connsiteX48" fmla="*/ 29017 w 432708"/>
              <a:gd name="connsiteY48" fmla="*/ 36059 h 504825"/>
              <a:gd name="connsiteX49" fmla="*/ 107895 w 432708"/>
              <a:gd name="connsiteY49" fmla="*/ 9719 h 504825"/>
              <a:gd name="connsiteX50" fmla="*/ 216354 w 432708"/>
              <a:gd name="connsiteY50"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32708" h="504825">
                <a:moveTo>
                  <a:pt x="0" y="384816"/>
                </a:moveTo>
                <a:cubicBezTo>
                  <a:pt x="22349" y="400592"/>
                  <a:pt x="52868" y="412518"/>
                  <a:pt x="91557" y="420594"/>
                </a:cubicBezTo>
                <a:cubicBezTo>
                  <a:pt x="130244" y="428669"/>
                  <a:pt x="171844" y="432707"/>
                  <a:pt x="216354" y="432707"/>
                </a:cubicBezTo>
                <a:cubicBezTo>
                  <a:pt x="260864" y="432707"/>
                  <a:pt x="302463" y="428669"/>
                  <a:pt x="341151" y="420594"/>
                </a:cubicBezTo>
                <a:cubicBezTo>
                  <a:pt x="379840" y="412518"/>
                  <a:pt x="410358" y="400592"/>
                  <a:pt x="432708" y="384816"/>
                </a:cubicBezTo>
                <a:lnTo>
                  <a:pt x="432708" y="432707"/>
                </a:lnTo>
                <a:cubicBezTo>
                  <a:pt x="432708" y="445666"/>
                  <a:pt x="423035" y="457685"/>
                  <a:pt x="403692" y="468766"/>
                </a:cubicBezTo>
                <a:cubicBezTo>
                  <a:pt x="384347" y="479847"/>
                  <a:pt x="358054" y="488627"/>
                  <a:pt x="324813" y="495106"/>
                </a:cubicBezTo>
                <a:cubicBezTo>
                  <a:pt x="291570" y="501585"/>
                  <a:pt x="255417" y="504825"/>
                  <a:pt x="216354" y="504825"/>
                </a:cubicBezTo>
                <a:cubicBezTo>
                  <a:pt x="177290" y="504825"/>
                  <a:pt x="141137" y="501585"/>
                  <a:pt x="107895" y="495106"/>
                </a:cubicBezTo>
                <a:cubicBezTo>
                  <a:pt x="74654" y="488627"/>
                  <a:pt x="48360" y="479847"/>
                  <a:pt x="29017" y="468766"/>
                </a:cubicBezTo>
                <a:cubicBezTo>
                  <a:pt x="9672" y="457685"/>
                  <a:pt x="0" y="445666"/>
                  <a:pt x="0" y="432707"/>
                </a:cubicBezTo>
                <a:close/>
                <a:moveTo>
                  <a:pt x="0" y="276640"/>
                </a:moveTo>
                <a:cubicBezTo>
                  <a:pt x="22349" y="292415"/>
                  <a:pt x="52868" y="304341"/>
                  <a:pt x="91557" y="312417"/>
                </a:cubicBezTo>
                <a:cubicBezTo>
                  <a:pt x="130244" y="320492"/>
                  <a:pt x="171844" y="324530"/>
                  <a:pt x="216354" y="324530"/>
                </a:cubicBezTo>
                <a:cubicBezTo>
                  <a:pt x="260864" y="324530"/>
                  <a:pt x="302463" y="320492"/>
                  <a:pt x="341151" y="312417"/>
                </a:cubicBezTo>
                <a:cubicBezTo>
                  <a:pt x="379840" y="304341"/>
                  <a:pt x="410358" y="292415"/>
                  <a:pt x="432708" y="276640"/>
                </a:cubicBezTo>
                <a:lnTo>
                  <a:pt x="432708" y="324530"/>
                </a:lnTo>
                <a:cubicBezTo>
                  <a:pt x="432708" y="337489"/>
                  <a:pt x="423035" y="349509"/>
                  <a:pt x="403692" y="360589"/>
                </a:cubicBezTo>
                <a:cubicBezTo>
                  <a:pt x="384347" y="371670"/>
                  <a:pt x="358054" y="380450"/>
                  <a:pt x="324813" y="386929"/>
                </a:cubicBezTo>
                <a:cubicBezTo>
                  <a:pt x="291570" y="393409"/>
                  <a:pt x="255417" y="396648"/>
                  <a:pt x="216354" y="396648"/>
                </a:cubicBezTo>
                <a:cubicBezTo>
                  <a:pt x="177290" y="396648"/>
                  <a:pt x="141137" y="393409"/>
                  <a:pt x="107895" y="386929"/>
                </a:cubicBezTo>
                <a:cubicBezTo>
                  <a:pt x="74654" y="380450"/>
                  <a:pt x="48360" y="371670"/>
                  <a:pt x="29017" y="360589"/>
                </a:cubicBezTo>
                <a:cubicBezTo>
                  <a:pt x="9672" y="349509"/>
                  <a:pt x="0" y="337489"/>
                  <a:pt x="0" y="324530"/>
                </a:cubicBezTo>
                <a:close/>
                <a:moveTo>
                  <a:pt x="0" y="168463"/>
                </a:moveTo>
                <a:cubicBezTo>
                  <a:pt x="22349" y="184239"/>
                  <a:pt x="52868" y="196164"/>
                  <a:pt x="91557" y="204240"/>
                </a:cubicBezTo>
                <a:cubicBezTo>
                  <a:pt x="130244" y="212316"/>
                  <a:pt x="171844" y="216354"/>
                  <a:pt x="216354" y="216354"/>
                </a:cubicBezTo>
                <a:cubicBezTo>
                  <a:pt x="260864" y="216354"/>
                  <a:pt x="302463" y="212316"/>
                  <a:pt x="341151" y="204240"/>
                </a:cubicBezTo>
                <a:cubicBezTo>
                  <a:pt x="379840" y="196164"/>
                  <a:pt x="410358" y="184239"/>
                  <a:pt x="432708" y="168463"/>
                </a:cubicBezTo>
                <a:lnTo>
                  <a:pt x="432708" y="216354"/>
                </a:lnTo>
                <a:cubicBezTo>
                  <a:pt x="432708" y="229312"/>
                  <a:pt x="423035" y="241332"/>
                  <a:pt x="403692" y="252412"/>
                </a:cubicBezTo>
                <a:cubicBezTo>
                  <a:pt x="384347" y="263493"/>
                  <a:pt x="358054" y="272273"/>
                  <a:pt x="324813" y="278752"/>
                </a:cubicBezTo>
                <a:cubicBezTo>
                  <a:pt x="291570" y="285232"/>
                  <a:pt x="255417" y="288471"/>
                  <a:pt x="216354" y="288471"/>
                </a:cubicBezTo>
                <a:cubicBezTo>
                  <a:pt x="177290" y="288471"/>
                  <a:pt x="141137" y="285232"/>
                  <a:pt x="107895" y="278752"/>
                </a:cubicBezTo>
                <a:cubicBezTo>
                  <a:pt x="74654" y="272273"/>
                  <a:pt x="48360" y="263493"/>
                  <a:pt x="29017" y="252412"/>
                </a:cubicBezTo>
                <a:cubicBezTo>
                  <a:pt x="9672" y="241332"/>
                  <a:pt x="0" y="229312"/>
                  <a:pt x="0" y="216354"/>
                </a:cubicBezTo>
                <a:close/>
                <a:moveTo>
                  <a:pt x="216354" y="0"/>
                </a:moveTo>
                <a:cubicBezTo>
                  <a:pt x="255417" y="0"/>
                  <a:pt x="291570" y="3240"/>
                  <a:pt x="324813" y="9719"/>
                </a:cubicBezTo>
                <a:cubicBezTo>
                  <a:pt x="358054" y="16198"/>
                  <a:pt x="384347" y="24978"/>
                  <a:pt x="403692" y="36059"/>
                </a:cubicBezTo>
                <a:cubicBezTo>
                  <a:pt x="423035" y="47140"/>
                  <a:pt x="432708" y="59159"/>
                  <a:pt x="432708" y="72118"/>
                </a:cubicBezTo>
                <a:lnTo>
                  <a:pt x="432708" y="108177"/>
                </a:lnTo>
                <a:cubicBezTo>
                  <a:pt x="432708" y="121136"/>
                  <a:pt x="423035" y="133155"/>
                  <a:pt x="403692" y="144236"/>
                </a:cubicBezTo>
                <a:cubicBezTo>
                  <a:pt x="384347" y="155316"/>
                  <a:pt x="358054" y="164096"/>
                  <a:pt x="324813" y="170576"/>
                </a:cubicBezTo>
                <a:cubicBezTo>
                  <a:pt x="291570" y="177055"/>
                  <a:pt x="255417" y="180295"/>
                  <a:pt x="216354" y="180295"/>
                </a:cubicBezTo>
                <a:cubicBezTo>
                  <a:pt x="177290" y="180295"/>
                  <a:pt x="141137" y="177055"/>
                  <a:pt x="107895" y="170576"/>
                </a:cubicBezTo>
                <a:cubicBezTo>
                  <a:pt x="74654" y="164096"/>
                  <a:pt x="48360" y="155316"/>
                  <a:pt x="29017" y="144236"/>
                </a:cubicBezTo>
                <a:cubicBezTo>
                  <a:pt x="9672" y="133155"/>
                  <a:pt x="0" y="121136"/>
                  <a:pt x="0" y="108177"/>
                </a:cubicBezTo>
                <a:lnTo>
                  <a:pt x="0" y="72118"/>
                </a:lnTo>
                <a:cubicBezTo>
                  <a:pt x="0" y="59159"/>
                  <a:pt x="9672" y="47140"/>
                  <a:pt x="29017" y="36059"/>
                </a:cubicBezTo>
                <a:cubicBezTo>
                  <a:pt x="48360" y="24978"/>
                  <a:pt x="74654" y="16198"/>
                  <a:pt x="107895" y="9719"/>
                </a:cubicBezTo>
                <a:cubicBezTo>
                  <a:pt x="141137" y="3240"/>
                  <a:pt x="177290"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a:p>
        </p:txBody>
      </p:sp>
      <p:sp>
        <p:nvSpPr>
          <p:cNvPr id="17" name="Rectángulo 16">
            <a:extLst>
              <a:ext uri="{FF2B5EF4-FFF2-40B4-BE49-F238E27FC236}">
                <a16:creationId xmlns:a16="http://schemas.microsoft.com/office/drawing/2014/main" id="{43076D0F-2B8D-4F80-B719-E4C249805BF9}"/>
              </a:ext>
            </a:extLst>
          </p:cNvPr>
          <p:cNvSpPr/>
          <p:nvPr/>
        </p:nvSpPr>
        <p:spPr>
          <a:xfrm>
            <a:off x="6864410" y="4243594"/>
            <a:ext cx="4930636" cy="1125886"/>
          </a:xfrm>
          <a:prstGeom prst="rect">
            <a:avLst/>
          </a:prstGeom>
        </p:spPr>
        <p:txBody>
          <a:bodyPr wrap="square">
            <a:spAutoFit/>
          </a:bodyPr>
          <a:lstStyle/>
          <a:p>
            <a:pPr algn="just">
              <a:lnSpc>
                <a:spcPct val="107000"/>
              </a:lnSpc>
              <a:spcAft>
                <a:spcPts val="800"/>
              </a:spcAft>
            </a:pPr>
            <a:r>
              <a:rPr lang="es-ES_tradnl" sz="1400" dirty="0">
                <a:latin typeface="Century Gothic" panose="020B0502020202020204" pitchFamily="34" charset="0"/>
                <a:ea typeface="Calibri" panose="020F0502020204030204" pitchFamily="34" charset="0"/>
                <a:cs typeface="Times New Roman" panose="02020603050405020304" pitchFamily="18" charset="0"/>
              </a:rPr>
              <a:t>Se ha realizado una </a:t>
            </a:r>
            <a:r>
              <a:rPr lang="es-ES_tradnl" sz="1600" b="1" dirty="0">
                <a:latin typeface="Century Gothic" panose="020B0502020202020204" pitchFamily="34" charset="0"/>
                <a:ea typeface="Calibri" panose="020F0502020204030204" pitchFamily="34" charset="0"/>
                <a:cs typeface="Times New Roman" panose="02020603050405020304" pitchFamily="18" charset="0"/>
              </a:rPr>
              <a:t>inversión</a:t>
            </a:r>
            <a:r>
              <a:rPr lang="es-ES_tradnl" sz="1600" dirty="0">
                <a:latin typeface="Century Gothic" panose="020B0502020202020204" pitchFamily="34" charset="0"/>
                <a:ea typeface="Calibri" panose="020F0502020204030204" pitchFamily="34" charset="0"/>
                <a:cs typeface="Times New Roman" panose="02020603050405020304" pitchFamily="18" charset="0"/>
              </a:rPr>
              <a:t> </a:t>
            </a:r>
            <a:r>
              <a:rPr lang="es-ES_tradnl" sz="1400" dirty="0">
                <a:latin typeface="Century Gothic" panose="020B0502020202020204" pitchFamily="34" charset="0"/>
                <a:ea typeface="Calibri" panose="020F0502020204030204" pitchFamily="34" charset="0"/>
                <a:cs typeface="Times New Roman" panose="02020603050405020304" pitchFamily="18" charset="0"/>
              </a:rPr>
              <a:t>superior a los </a:t>
            </a:r>
            <a:r>
              <a:rPr lang="es-ES_tradnl" sz="1600" b="1" dirty="0">
                <a:latin typeface="Century Gothic" panose="020B0502020202020204" pitchFamily="34" charset="0"/>
                <a:ea typeface="Calibri" panose="020F0502020204030204" pitchFamily="34" charset="0"/>
                <a:cs typeface="Times New Roman" panose="02020603050405020304" pitchFamily="18" charset="0"/>
              </a:rPr>
              <a:t>8.000 millones </a:t>
            </a:r>
            <a:r>
              <a:rPr lang="es-ES_tradnl" sz="1400" dirty="0">
                <a:latin typeface="Century Gothic" panose="020B0502020202020204" pitchFamily="34" charset="0"/>
                <a:ea typeface="Calibri" panose="020F0502020204030204" pitchFamily="34" charset="0"/>
                <a:cs typeface="Times New Roman" panose="02020603050405020304" pitchFamily="18" charset="0"/>
              </a:rPr>
              <a:t>de pesos en iniciativas y proyectos productivos para las </a:t>
            </a:r>
            <a:r>
              <a:rPr lang="es-ES_tradnl" sz="1600" b="1" dirty="0">
                <a:latin typeface="Century Gothic" panose="020B0502020202020204" pitchFamily="34" charset="0"/>
                <a:ea typeface="Calibri" panose="020F0502020204030204" pitchFamily="34" charset="0"/>
                <a:cs typeface="Times New Roman" panose="02020603050405020304" pitchFamily="18" charset="0"/>
              </a:rPr>
              <a:t>comunidades</a:t>
            </a:r>
            <a:r>
              <a:rPr lang="es-ES_tradnl" sz="1600" dirty="0">
                <a:latin typeface="Century Gothic" panose="020B0502020202020204" pitchFamily="34" charset="0"/>
                <a:ea typeface="Calibri" panose="020F0502020204030204" pitchFamily="34" charset="0"/>
                <a:cs typeface="Times New Roman" panose="02020603050405020304" pitchFamily="18" charset="0"/>
              </a:rPr>
              <a:t> </a:t>
            </a:r>
            <a:r>
              <a:rPr lang="es-ES_tradnl" sz="1400" dirty="0">
                <a:latin typeface="Century Gothic" panose="020B0502020202020204" pitchFamily="34" charset="0"/>
                <a:ea typeface="Calibri" panose="020F0502020204030204" pitchFamily="34" charset="0"/>
                <a:cs typeface="Times New Roman" panose="02020603050405020304" pitchFamily="18" charset="0"/>
              </a:rPr>
              <a:t>étnicas y no étnicas</a:t>
            </a:r>
            <a:endParaRPr lang="es-CO" sz="1600" dirty="0">
              <a:latin typeface="Century Gothic" panose="020B0502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442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BAC4D855-75F5-4B5C-9C55-190E85C0EAF5}"/>
              </a:ext>
            </a:extLst>
          </p:cNvPr>
          <p:cNvSpPr/>
          <p:nvPr/>
        </p:nvSpPr>
        <p:spPr>
          <a:xfrm>
            <a:off x="-1719755" y="2703615"/>
            <a:ext cx="12192000" cy="369332"/>
          </a:xfrm>
          <a:prstGeom prst="rect">
            <a:avLst/>
          </a:prstGeom>
        </p:spPr>
        <p:txBody>
          <a:bodyPr wrap="square">
            <a:spAutoFit/>
          </a:bodyPr>
          <a:lstStyle/>
          <a:p>
            <a:pPr algn="ctr"/>
            <a:r>
              <a:rPr lang="es-CO" b="1" dirty="0">
                <a:latin typeface="Century Gothic" panose="020B0502020202020204" pitchFamily="34" charset="0"/>
              </a:rPr>
              <a:t>P</a:t>
            </a:r>
            <a:r>
              <a:rPr lang="es-CO" sz="1400" b="1" dirty="0">
                <a:latin typeface="Century Gothic" panose="020B0502020202020204" pitchFamily="34" charset="0"/>
              </a:rPr>
              <a:t>ROCESO DE </a:t>
            </a:r>
            <a:r>
              <a:rPr lang="es-CO" b="1" dirty="0">
                <a:latin typeface="Century Gothic" panose="020B0502020202020204" pitchFamily="34" charset="0"/>
              </a:rPr>
              <a:t>C</a:t>
            </a:r>
            <a:r>
              <a:rPr lang="es-CO" sz="1400" b="1" dirty="0">
                <a:latin typeface="Century Gothic" panose="020B0502020202020204" pitchFamily="34" charset="0"/>
              </a:rPr>
              <a:t>ONSULTA </a:t>
            </a:r>
            <a:r>
              <a:rPr lang="es-CO" b="1" dirty="0">
                <a:latin typeface="Century Gothic" panose="020B0502020202020204" pitchFamily="34" charset="0"/>
              </a:rPr>
              <a:t>P</a:t>
            </a:r>
            <a:r>
              <a:rPr lang="es-CO" sz="1400" b="1" dirty="0">
                <a:latin typeface="Century Gothic" panose="020B0502020202020204" pitchFamily="34" charset="0"/>
              </a:rPr>
              <a:t>REVIA – Directiva Presidencial No. 10 de 2013</a:t>
            </a:r>
          </a:p>
        </p:txBody>
      </p:sp>
      <p:grpSp>
        <p:nvGrpSpPr>
          <p:cNvPr id="47" name="Grupo 46">
            <a:extLst>
              <a:ext uri="{FF2B5EF4-FFF2-40B4-BE49-F238E27FC236}">
                <a16:creationId xmlns:a16="http://schemas.microsoft.com/office/drawing/2014/main" id="{659B360C-640D-4999-AC6D-5A342812E320}"/>
              </a:ext>
            </a:extLst>
          </p:cNvPr>
          <p:cNvGrpSpPr/>
          <p:nvPr/>
        </p:nvGrpSpPr>
        <p:grpSpPr>
          <a:xfrm>
            <a:off x="9064117" y="4786070"/>
            <a:ext cx="720000" cy="720000"/>
            <a:chOff x="361890" y="4586766"/>
            <a:chExt cx="720000" cy="720000"/>
          </a:xfrm>
        </p:grpSpPr>
        <p:sp>
          <p:nvSpPr>
            <p:cNvPr id="48" name="Llamada ovalada 116">
              <a:extLst>
                <a:ext uri="{FF2B5EF4-FFF2-40B4-BE49-F238E27FC236}">
                  <a16:creationId xmlns:a16="http://schemas.microsoft.com/office/drawing/2014/main" id="{12E1D488-4191-44C0-B47D-F860C4D3A46A}"/>
                </a:ext>
              </a:extLst>
            </p:cNvPr>
            <p:cNvSpPr/>
            <p:nvPr/>
          </p:nvSpPr>
          <p:spPr>
            <a:xfrm rot="16200000">
              <a:off x="361890" y="4586766"/>
              <a:ext cx="720000" cy="720000"/>
            </a:xfrm>
            <a:prstGeom prst="wedgeEllipseCallout">
              <a:avLst>
                <a:gd name="adj1" fmla="val -50045"/>
                <a:gd name="adj2" fmla="val 5856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9" name="Freeform 457">
              <a:extLst>
                <a:ext uri="{FF2B5EF4-FFF2-40B4-BE49-F238E27FC236}">
                  <a16:creationId xmlns:a16="http://schemas.microsoft.com/office/drawing/2014/main" id="{51822933-7735-4F4E-9062-6334A41D5C93}"/>
                </a:ext>
              </a:extLst>
            </p:cNvPr>
            <p:cNvSpPr/>
            <p:nvPr/>
          </p:nvSpPr>
          <p:spPr>
            <a:xfrm>
              <a:off x="592080" y="4757353"/>
              <a:ext cx="288925" cy="433388"/>
            </a:xfrm>
            <a:custGeom>
              <a:avLst/>
              <a:gdLst>
                <a:gd name="connsiteX0" fmla="*/ 108177 w 216354"/>
                <a:gd name="connsiteY0" fmla="*/ 60848 h 324530"/>
                <a:gd name="connsiteX1" fmla="*/ 129199 w 216354"/>
                <a:gd name="connsiteY1" fmla="*/ 64229 h 324530"/>
                <a:gd name="connsiteX2" fmla="*/ 147581 w 216354"/>
                <a:gd name="connsiteY2" fmla="*/ 75638 h 324530"/>
                <a:gd name="connsiteX3" fmla="*/ 155504 w 216354"/>
                <a:gd name="connsiteY3" fmla="*/ 94654 h 324530"/>
                <a:gd name="connsiteX4" fmla="*/ 153497 w 216354"/>
                <a:gd name="connsiteY4" fmla="*/ 99408 h 324530"/>
                <a:gd name="connsiteX5" fmla="*/ 148744 w 216354"/>
                <a:gd name="connsiteY5" fmla="*/ 101415 h 324530"/>
                <a:gd name="connsiteX6" fmla="*/ 143989 w 216354"/>
                <a:gd name="connsiteY6" fmla="*/ 99408 h 324530"/>
                <a:gd name="connsiteX7" fmla="*/ 141982 w 216354"/>
                <a:gd name="connsiteY7" fmla="*/ 94654 h 324530"/>
                <a:gd name="connsiteX8" fmla="*/ 130573 w 216354"/>
                <a:gd name="connsiteY8" fmla="*/ 79653 h 324530"/>
                <a:gd name="connsiteX9" fmla="*/ 108177 w 216354"/>
                <a:gd name="connsiteY9" fmla="*/ 74371 h 324530"/>
                <a:gd name="connsiteX10" fmla="*/ 103422 w 216354"/>
                <a:gd name="connsiteY10" fmla="*/ 72364 h 324530"/>
                <a:gd name="connsiteX11" fmla="*/ 101415 w 216354"/>
                <a:gd name="connsiteY11" fmla="*/ 67610 h 324530"/>
                <a:gd name="connsiteX12" fmla="*/ 103422 w 216354"/>
                <a:gd name="connsiteY12" fmla="*/ 62856 h 324530"/>
                <a:gd name="connsiteX13" fmla="*/ 108177 w 216354"/>
                <a:gd name="connsiteY13" fmla="*/ 60848 h 324530"/>
                <a:gd name="connsiteX14" fmla="*/ 108177 w 216354"/>
                <a:gd name="connsiteY14" fmla="*/ 27044 h 324530"/>
                <a:gd name="connsiteX15" fmla="*/ 79337 w 216354"/>
                <a:gd name="connsiteY15" fmla="*/ 31797 h 324530"/>
                <a:gd name="connsiteX16" fmla="*/ 53349 w 216354"/>
                <a:gd name="connsiteY16" fmla="*/ 44897 h 324530"/>
                <a:gd name="connsiteX17" fmla="*/ 34333 w 216354"/>
                <a:gd name="connsiteY17" fmla="*/ 66343 h 324530"/>
                <a:gd name="connsiteX18" fmla="*/ 27044 w 216354"/>
                <a:gd name="connsiteY18" fmla="*/ 94655 h 324530"/>
                <a:gd name="connsiteX19" fmla="*/ 41411 w 216354"/>
                <a:gd name="connsiteY19" fmla="*/ 132686 h 324530"/>
                <a:gd name="connsiteX20" fmla="*/ 47856 w 216354"/>
                <a:gd name="connsiteY20" fmla="*/ 139658 h 324530"/>
                <a:gd name="connsiteX21" fmla="*/ 54300 w 216354"/>
                <a:gd name="connsiteY21" fmla="*/ 146630 h 324530"/>
                <a:gd name="connsiteX22" fmla="*/ 84091 w 216354"/>
                <a:gd name="connsiteY22" fmla="*/ 209593 h 324530"/>
                <a:gd name="connsiteX23" fmla="*/ 132263 w 216354"/>
                <a:gd name="connsiteY23" fmla="*/ 209593 h 324530"/>
                <a:gd name="connsiteX24" fmla="*/ 162054 w 216354"/>
                <a:gd name="connsiteY24" fmla="*/ 146630 h 324530"/>
                <a:gd name="connsiteX25" fmla="*/ 168498 w 216354"/>
                <a:gd name="connsiteY25" fmla="*/ 139658 h 324530"/>
                <a:gd name="connsiteX26" fmla="*/ 174943 w 216354"/>
                <a:gd name="connsiteY26" fmla="*/ 132686 h 324530"/>
                <a:gd name="connsiteX27" fmla="*/ 189310 w 216354"/>
                <a:gd name="connsiteY27" fmla="*/ 94655 h 324530"/>
                <a:gd name="connsiteX28" fmla="*/ 182021 w 216354"/>
                <a:gd name="connsiteY28" fmla="*/ 66343 h 324530"/>
                <a:gd name="connsiteX29" fmla="*/ 163005 w 216354"/>
                <a:gd name="connsiteY29" fmla="*/ 44897 h 324530"/>
                <a:gd name="connsiteX30" fmla="*/ 137017 w 216354"/>
                <a:gd name="connsiteY30" fmla="*/ 31797 h 324530"/>
                <a:gd name="connsiteX31" fmla="*/ 108177 w 216354"/>
                <a:gd name="connsiteY31" fmla="*/ 27044 h 324530"/>
                <a:gd name="connsiteX32" fmla="*/ 108177 w 216354"/>
                <a:gd name="connsiteY32" fmla="*/ 0 h 324530"/>
                <a:gd name="connsiteX33" fmla="*/ 147581 w 216354"/>
                <a:gd name="connsiteY33" fmla="*/ 6866 h 324530"/>
                <a:gd name="connsiteX34" fmla="*/ 182231 w 216354"/>
                <a:gd name="connsiteY34" fmla="*/ 25671 h 324530"/>
                <a:gd name="connsiteX35" fmla="*/ 206952 w 216354"/>
                <a:gd name="connsiteY35" fmla="*/ 55672 h 324530"/>
                <a:gd name="connsiteX36" fmla="*/ 216354 w 216354"/>
                <a:gd name="connsiteY36" fmla="*/ 94655 h 324530"/>
                <a:gd name="connsiteX37" fmla="*/ 194592 w 216354"/>
                <a:gd name="connsiteY37" fmla="*/ 151279 h 324530"/>
                <a:gd name="connsiteX38" fmla="*/ 178851 w 216354"/>
                <a:gd name="connsiteY38" fmla="*/ 169660 h 324530"/>
                <a:gd name="connsiteX39" fmla="*/ 166280 w 216354"/>
                <a:gd name="connsiteY39" fmla="*/ 189838 h 324530"/>
                <a:gd name="connsiteX40" fmla="*/ 159096 w 216354"/>
                <a:gd name="connsiteY40" fmla="*/ 212551 h 324530"/>
                <a:gd name="connsiteX41" fmla="*/ 169027 w 216354"/>
                <a:gd name="connsiteY41" fmla="*/ 229876 h 324530"/>
                <a:gd name="connsiteX42" fmla="*/ 163745 w 216354"/>
                <a:gd name="connsiteY42" fmla="*/ 243398 h 324530"/>
                <a:gd name="connsiteX43" fmla="*/ 169027 w 216354"/>
                <a:gd name="connsiteY43" fmla="*/ 256920 h 324530"/>
                <a:gd name="connsiteX44" fmla="*/ 159519 w 216354"/>
                <a:gd name="connsiteY44" fmla="*/ 274034 h 324530"/>
                <a:gd name="connsiteX45" fmla="*/ 162266 w 216354"/>
                <a:gd name="connsiteY45" fmla="*/ 283964 h 324530"/>
                <a:gd name="connsiteX46" fmla="*/ 155610 w 216354"/>
                <a:gd name="connsiteY46" fmla="*/ 298965 h 324530"/>
                <a:gd name="connsiteX47" fmla="*/ 139235 w 216354"/>
                <a:gd name="connsiteY47" fmla="*/ 304247 h 324530"/>
                <a:gd name="connsiteX48" fmla="*/ 126559 w 216354"/>
                <a:gd name="connsiteY48" fmla="*/ 319037 h 324530"/>
                <a:gd name="connsiteX49" fmla="*/ 108177 w 216354"/>
                <a:gd name="connsiteY49" fmla="*/ 324530 h 324530"/>
                <a:gd name="connsiteX50" fmla="*/ 89795 w 216354"/>
                <a:gd name="connsiteY50" fmla="*/ 319037 h 324530"/>
                <a:gd name="connsiteX51" fmla="*/ 77119 w 216354"/>
                <a:gd name="connsiteY51" fmla="*/ 304247 h 324530"/>
                <a:gd name="connsiteX52" fmla="*/ 60744 w 216354"/>
                <a:gd name="connsiteY52" fmla="*/ 298965 h 324530"/>
                <a:gd name="connsiteX53" fmla="*/ 54088 w 216354"/>
                <a:gd name="connsiteY53" fmla="*/ 283964 h 324530"/>
                <a:gd name="connsiteX54" fmla="*/ 56835 w 216354"/>
                <a:gd name="connsiteY54" fmla="*/ 274034 h 324530"/>
                <a:gd name="connsiteX55" fmla="*/ 47327 w 216354"/>
                <a:gd name="connsiteY55" fmla="*/ 256920 h 324530"/>
                <a:gd name="connsiteX56" fmla="*/ 52609 w 216354"/>
                <a:gd name="connsiteY56" fmla="*/ 243398 h 324530"/>
                <a:gd name="connsiteX57" fmla="*/ 47327 w 216354"/>
                <a:gd name="connsiteY57" fmla="*/ 229876 h 324530"/>
                <a:gd name="connsiteX58" fmla="*/ 57258 w 216354"/>
                <a:gd name="connsiteY58" fmla="*/ 212551 h 324530"/>
                <a:gd name="connsiteX59" fmla="*/ 50074 w 216354"/>
                <a:gd name="connsiteY59" fmla="*/ 189838 h 324530"/>
                <a:gd name="connsiteX60" fmla="*/ 37503 w 216354"/>
                <a:gd name="connsiteY60" fmla="*/ 169660 h 324530"/>
                <a:gd name="connsiteX61" fmla="*/ 21762 w 216354"/>
                <a:gd name="connsiteY61" fmla="*/ 151279 h 324530"/>
                <a:gd name="connsiteX62" fmla="*/ 0 w 216354"/>
                <a:gd name="connsiteY62" fmla="*/ 94655 h 324530"/>
                <a:gd name="connsiteX63" fmla="*/ 9402 w 216354"/>
                <a:gd name="connsiteY63" fmla="*/ 55672 h 324530"/>
                <a:gd name="connsiteX64" fmla="*/ 34123 w 216354"/>
                <a:gd name="connsiteY64" fmla="*/ 25671 h 324530"/>
                <a:gd name="connsiteX65" fmla="*/ 68773 w 216354"/>
                <a:gd name="connsiteY65" fmla="*/ 6866 h 324530"/>
                <a:gd name="connsiteX66" fmla="*/ 108177 w 216354"/>
                <a:gd name="connsiteY66" fmla="*/ 0 h 32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16354" h="324530">
                  <a:moveTo>
                    <a:pt x="108177" y="60848"/>
                  </a:moveTo>
                  <a:cubicBezTo>
                    <a:pt x="115219" y="60848"/>
                    <a:pt x="122227" y="61976"/>
                    <a:pt x="129199" y="64229"/>
                  </a:cubicBezTo>
                  <a:cubicBezTo>
                    <a:pt x="136172" y="66483"/>
                    <a:pt x="142299" y="70286"/>
                    <a:pt x="147581" y="75638"/>
                  </a:cubicBezTo>
                  <a:cubicBezTo>
                    <a:pt x="152863" y="80991"/>
                    <a:pt x="155504" y="87329"/>
                    <a:pt x="155504" y="94654"/>
                  </a:cubicBezTo>
                  <a:cubicBezTo>
                    <a:pt x="155504" y="96485"/>
                    <a:pt x="154835" y="98069"/>
                    <a:pt x="153497" y="99408"/>
                  </a:cubicBezTo>
                  <a:cubicBezTo>
                    <a:pt x="152158" y="100746"/>
                    <a:pt x="150574" y="101415"/>
                    <a:pt x="148744" y="101415"/>
                  </a:cubicBezTo>
                  <a:cubicBezTo>
                    <a:pt x="146911" y="101415"/>
                    <a:pt x="145327" y="100746"/>
                    <a:pt x="143989" y="99408"/>
                  </a:cubicBezTo>
                  <a:cubicBezTo>
                    <a:pt x="142651" y="98069"/>
                    <a:pt x="141982" y="96485"/>
                    <a:pt x="141982" y="94654"/>
                  </a:cubicBezTo>
                  <a:cubicBezTo>
                    <a:pt x="141982" y="88175"/>
                    <a:pt x="138179" y="83174"/>
                    <a:pt x="130573" y="79653"/>
                  </a:cubicBezTo>
                  <a:cubicBezTo>
                    <a:pt x="122967" y="76132"/>
                    <a:pt x="115501" y="74371"/>
                    <a:pt x="108177" y="74371"/>
                  </a:cubicBezTo>
                  <a:cubicBezTo>
                    <a:pt x="106345" y="74371"/>
                    <a:pt x="104760" y="73702"/>
                    <a:pt x="103422" y="72364"/>
                  </a:cubicBezTo>
                  <a:cubicBezTo>
                    <a:pt x="102084" y="71026"/>
                    <a:pt x="101415" y="69441"/>
                    <a:pt x="101415" y="67610"/>
                  </a:cubicBezTo>
                  <a:cubicBezTo>
                    <a:pt x="101415" y="65779"/>
                    <a:pt x="102084" y="64194"/>
                    <a:pt x="103422" y="62856"/>
                  </a:cubicBezTo>
                  <a:cubicBezTo>
                    <a:pt x="104760" y="61517"/>
                    <a:pt x="106345" y="60848"/>
                    <a:pt x="108177" y="60848"/>
                  </a:cubicBezTo>
                  <a:close/>
                  <a:moveTo>
                    <a:pt x="108177" y="27044"/>
                  </a:moveTo>
                  <a:cubicBezTo>
                    <a:pt x="98458" y="27044"/>
                    <a:pt x="88845" y="28629"/>
                    <a:pt x="79337" y="31797"/>
                  </a:cubicBezTo>
                  <a:cubicBezTo>
                    <a:pt x="69829" y="34967"/>
                    <a:pt x="61167" y="39333"/>
                    <a:pt x="53349" y="44897"/>
                  </a:cubicBezTo>
                  <a:cubicBezTo>
                    <a:pt x="45532" y="50461"/>
                    <a:pt x="39193" y="57609"/>
                    <a:pt x="34333" y="66343"/>
                  </a:cubicBezTo>
                  <a:cubicBezTo>
                    <a:pt x="29474" y="75076"/>
                    <a:pt x="27044" y="84513"/>
                    <a:pt x="27044" y="94655"/>
                  </a:cubicBezTo>
                  <a:cubicBezTo>
                    <a:pt x="27044" y="108881"/>
                    <a:pt x="31834" y="121558"/>
                    <a:pt x="41411" y="132686"/>
                  </a:cubicBezTo>
                  <a:cubicBezTo>
                    <a:pt x="42820" y="134235"/>
                    <a:pt x="44968" y="136559"/>
                    <a:pt x="47856" y="139658"/>
                  </a:cubicBezTo>
                  <a:cubicBezTo>
                    <a:pt x="50743" y="142757"/>
                    <a:pt x="52891" y="145081"/>
                    <a:pt x="54300" y="146630"/>
                  </a:cubicBezTo>
                  <a:cubicBezTo>
                    <a:pt x="72329" y="168181"/>
                    <a:pt x="82259" y="189169"/>
                    <a:pt x="84091" y="209593"/>
                  </a:cubicBezTo>
                  <a:lnTo>
                    <a:pt x="132263" y="209593"/>
                  </a:lnTo>
                  <a:cubicBezTo>
                    <a:pt x="134094" y="189169"/>
                    <a:pt x="144024" y="168181"/>
                    <a:pt x="162054" y="146630"/>
                  </a:cubicBezTo>
                  <a:cubicBezTo>
                    <a:pt x="163463" y="145081"/>
                    <a:pt x="165611" y="142757"/>
                    <a:pt x="168498" y="139658"/>
                  </a:cubicBezTo>
                  <a:cubicBezTo>
                    <a:pt x="171386" y="136559"/>
                    <a:pt x="173534" y="134235"/>
                    <a:pt x="174943" y="132686"/>
                  </a:cubicBezTo>
                  <a:cubicBezTo>
                    <a:pt x="184520" y="121558"/>
                    <a:pt x="189310" y="108881"/>
                    <a:pt x="189310" y="94655"/>
                  </a:cubicBezTo>
                  <a:cubicBezTo>
                    <a:pt x="189310" y="84513"/>
                    <a:pt x="186880" y="75076"/>
                    <a:pt x="182021" y="66343"/>
                  </a:cubicBezTo>
                  <a:cubicBezTo>
                    <a:pt x="177161" y="57609"/>
                    <a:pt x="170822" y="50461"/>
                    <a:pt x="163005" y="44897"/>
                  </a:cubicBezTo>
                  <a:cubicBezTo>
                    <a:pt x="155187" y="39333"/>
                    <a:pt x="146525" y="34967"/>
                    <a:pt x="137017" y="31797"/>
                  </a:cubicBezTo>
                  <a:cubicBezTo>
                    <a:pt x="127509" y="28629"/>
                    <a:pt x="117896" y="27044"/>
                    <a:pt x="108177" y="27044"/>
                  </a:cubicBezTo>
                  <a:close/>
                  <a:moveTo>
                    <a:pt x="108177" y="0"/>
                  </a:moveTo>
                  <a:cubicBezTo>
                    <a:pt x="121558" y="0"/>
                    <a:pt x="134693" y="2289"/>
                    <a:pt x="147581" y="6866"/>
                  </a:cubicBezTo>
                  <a:cubicBezTo>
                    <a:pt x="160469" y="11444"/>
                    <a:pt x="172019" y="17712"/>
                    <a:pt x="182231" y="25671"/>
                  </a:cubicBezTo>
                  <a:cubicBezTo>
                    <a:pt x="192443" y="33629"/>
                    <a:pt x="200684" y="43629"/>
                    <a:pt x="206952" y="55672"/>
                  </a:cubicBezTo>
                  <a:cubicBezTo>
                    <a:pt x="213220" y="67716"/>
                    <a:pt x="216354" y="80710"/>
                    <a:pt x="216354" y="94655"/>
                  </a:cubicBezTo>
                  <a:cubicBezTo>
                    <a:pt x="216354" y="116487"/>
                    <a:pt x="209099" y="135362"/>
                    <a:pt x="194592" y="151279"/>
                  </a:cubicBezTo>
                  <a:cubicBezTo>
                    <a:pt x="188253" y="158180"/>
                    <a:pt x="183006" y="164308"/>
                    <a:pt x="178851" y="169660"/>
                  </a:cubicBezTo>
                  <a:cubicBezTo>
                    <a:pt x="174696" y="175013"/>
                    <a:pt x="170506" y="181739"/>
                    <a:pt x="166280" y="189838"/>
                  </a:cubicBezTo>
                  <a:cubicBezTo>
                    <a:pt x="162054" y="197937"/>
                    <a:pt x="159659" y="205508"/>
                    <a:pt x="159096" y="212551"/>
                  </a:cubicBezTo>
                  <a:cubicBezTo>
                    <a:pt x="165716" y="216494"/>
                    <a:pt x="169027" y="222269"/>
                    <a:pt x="169027" y="229876"/>
                  </a:cubicBezTo>
                  <a:cubicBezTo>
                    <a:pt x="169027" y="235088"/>
                    <a:pt x="167266" y="239594"/>
                    <a:pt x="163745" y="243398"/>
                  </a:cubicBezTo>
                  <a:cubicBezTo>
                    <a:pt x="167266" y="247201"/>
                    <a:pt x="169027" y="251708"/>
                    <a:pt x="169027" y="256920"/>
                  </a:cubicBezTo>
                  <a:cubicBezTo>
                    <a:pt x="169027" y="264245"/>
                    <a:pt x="165857" y="269949"/>
                    <a:pt x="159519" y="274034"/>
                  </a:cubicBezTo>
                  <a:cubicBezTo>
                    <a:pt x="161350" y="277274"/>
                    <a:pt x="162266" y="280583"/>
                    <a:pt x="162266" y="283964"/>
                  </a:cubicBezTo>
                  <a:cubicBezTo>
                    <a:pt x="162266" y="290444"/>
                    <a:pt x="160047" y="295444"/>
                    <a:pt x="155610" y="298965"/>
                  </a:cubicBezTo>
                  <a:cubicBezTo>
                    <a:pt x="151173" y="302486"/>
                    <a:pt x="145715" y="304247"/>
                    <a:pt x="139235" y="304247"/>
                  </a:cubicBezTo>
                  <a:cubicBezTo>
                    <a:pt x="136418" y="310444"/>
                    <a:pt x="132193" y="315374"/>
                    <a:pt x="126559" y="319037"/>
                  </a:cubicBezTo>
                  <a:cubicBezTo>
                    <a:pt x="120924" y="322699"/>
                    <a:pt x="114797" y="324530"/>
                    <a:pt x="108177" y="324530"/>
                  </a:cubicBezTo>
                  <a:cubicBezTo>
                    <a:pt x="101557" y="324530"/>
                    <a:pt x="95429" y="322699"/>
                    <a:pt x="89795" y="319037"/>
                  </a:cubicBezTo>
                  <a:cubicBezTo>
                    <a:pt x="84161" y="315374"/>
                    <a:pt x="79935" y="310444"/>
                    <a:pt x="77119" y="304247"/>
                  </a:cubicBezTo>
                  <a:cubicBezTo>
                    <a:pt x="70639" y="304247"/>
                    <a:pt x="65181" y="302486"/>
                    <a:pt x="60744" y="298965"/>
                  </a:cubicBezTo>
                  <a:cubicBezTo>
                    <a:pt x="56307" y="295444"/>
                    <a:pt x="54088" y="290444"/>
                    <a:pt x="54088" y="283964"/>
                  </a:cubicBezTo>
                  <a:cubicBezTo>
                    <a:pt x="54088" y="280583"/>
                    <a:pt x="55004" y="277274"/>
                    <a:pt x="56835" y="274034"/>
                  </a:cubicBezTo>
                  <a:cubicBezTo>
                    <a:pt x="50497" y="269949"/>
                    <a:pt x="47327" y="264245"/>
                    <a:pt x="47327" y="256920"/>
                  </a:cubicBezTo>
                  <a:cubicBezTo>
                    <a:pt x="47327" y="251708"/>
                    <a:pt x="49088" y="247201"/>
                    <a:pt x="52609" y="243398"/>
                  </a:cubicBezTo>
                  <a:cubicBezTo>
                    <a:pt x="49088" y="239594"/>
                    <a:pt x="47327" y="235088"/>
                    <a:pt x="47327" y="229876"/>
                  </a:cubicBezTo>
                  <a:cubicBezTo>
                    <a:pt x="47327" y="222269"/>
                    <a:pt x="50638" y="216494"/>
                    <a:pt x="57258" y="212551"/>
                  </a:cubicBezTo>
                  <a:cubicBezTo>
                    <a:pt x="56694" y="205508"/>
                    <a:pt x="54300" y="197937"/>
                    <a:pt x="50074" y="189838"/>
                  </a:cubicBezTo>
                  <a:cubicBezTo>
                    <a:pt x="45848" y="181739"/>
                    <a:pt x="41658" y="175013"/>
                    <a:pt x="37503" y="169660"/>
                  </a:cubicBezTo>
                  <a:cubicBezTo>
                    <a:pt x="33347" y="164308"/>
                    <a:pt x="28100" y="158180"/>
                    <a:pt x="21762" y="151279"/>
                  </a:cubicBezTo>
                  <a:cubicBezTo>
                    <a:pt x="7254" y="135362"/>
                    <a:pt x="0" y="116487"/>
                    <a:pt x="0" y="94655"/>
                  </a:cubicBezTo>
                  <a:cubicBezTo>
                    <a:pt x="0" y="80710"/>
                    <a:pt x="3134" y="67716"/>
                    <a:pt x="9402" y="55672"/>
                  </a:cubicBezTo>
                  <a:cubicBezTo>
                    <a:pt x="15670" y="43629"/>
                    <a:pt x="23910" y="33629"/>
                    <a:pt x="34123" y="25671"/>
                  </a:cubicBezTo>
                  <a:cubicBezTo>
                    <a:pt x="44334" y="17712"/>
                    <a:pt x="55885" y="11444"/>
                    <a:pt x="68773" y="6866"/>
                  </a:cubicBezTo>
                  <a:cubicBezTo>
                    <a:pt x="81661" y="2289"/>
                    <a:pt x="94795" y="0"/>
                    <a:pt x="1081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a:defRPr/>
              </a:pPr>
              <a:endParaRPr lang="en-US" sz="1350"/>
            </a:p>
          </p:txBody>
        </p:sp>
      </p:grpSp>
      <p:grpSp>
        <p:nvGrpSpPr>
          <p:cNvPr id="38" name="Grupo 37">
            <a:extLst>
              <a:ext uri="{FF2B5EF4-FFF2-40B4-BE49-F238E27FC236}">
                <a16:creationId xmlns:a16="http://schemas.microsoft.com/office/drawing/2014/main" id="{BB43E6DE-F015-4074-8F35-B4D105A34E3A}"/>
              </a:ext>
            </a:extLst>
          </p:cNvPr>
          <p:cNvGrpSpPr/>
          <p:nvPr/>
        </p:nvGrpSpPr>
        <p:grpSpPr>
          <a:xfrm>
            <a:off x="10707102" y="4623330"/>
            <a:ext cx="720000" cy="720000"/>
            <a:chOff x="4263628" y="6104245"/>
            <a:chExt cx="720000" cy="720000"/>
          </a:xfrm>
        </p:grpSpPr>
        <p:sp>
          <p:nvSpPr>
            <p:cNvPr id="62" name="Llamada ovalada 113">
              <a:extLst>
                <a:ext uri="{FF2B5EF4-FFF2-40B4-BE49-F238E27FC236}">
                  <a16:creationId xmlns:a16="http://schemas.microsoft.com/office/drawing/2014/main" id="{598B04C2-A920-461D-AB60-10B7140D1BA4}"/>
                </a:ext>
              </a:extLst>
            </p:cNvPr>
            <p:cNvSpPr/>
            <p:nvPr/>
          </p:nvSpPr>
          <p:spPr>
            <a:xfrm rot="16200000">
              <a:off x="4263628" y="6104245"/>
              <a:ext cx="720000" cy="720000"/>
            </a:xfrm>
            <a:prstGeom prst="wedgeEllipseCallout">
              <a:avLst>
                <a:gd name="adj1" fmla="val -50045"/>
                <a:gd name="adj2" fmla="val 585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Freeform 425">
              <a:extLst>
                <a:ext uri="{FF2B5EF4-FFF2-40B4-BE49-F238E27FC236}">
                  <a16:creationId xmlns:a16="http://schemas.microsoft.com/office/drawing/2014/main" id="{24FF7447-6E40-40BB-8DC3-A4EF19ABDB28}"/>
                </a:ext>
              </a:extLst>
            </p:cNvPr>
            <p:cNvSpPr/>
            <p:nvPr/>
          </p:nvSpPr>
          <p:spPr>
            <a:xfrm>
              <a:off x="4358602" y="6232222"/>
              <a:ext cx="539750" cy="504825"/>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a:defRPr/>
              </a:pPr>
              <a:endParaRPr lang="en-US" sz="1200" dirty="0"/>
            </a:p>
          </p:txBody>
        </p:sp>
      </p:grpSp>
      <p:grpSp>
        <p:nvGrpSpPr>
          <p:cNvPr id="37" name="Grupo 36">
            <a:extLst>
              <a:ext uri="{FF2B5EF4-FFF2-40B4-BE49-F238E27FC236}">
                <a16:creationId xmlns:a16="http://schemas.microsoft.com/office/drawing/2014/main" id="{60D5AA79-F537-409A-B04D-9D52A51C4DC0}"/>
              </a:ext>
            </a:extLst>
          </p:cNvPr>
          <p:cNvGrpSpPr/>
          <p:nvPr/>
        </p:nvGrpSpPr>
        <p:grpSpPr>
          <a:xfrm>
            <a:off x="8962144" y="3642188"/>
            <a:ext cx="720000" cy="720000"/>
            <a:chOff x="4232714" y="5330444"/>
            <a:chExt cx="720000" cy="720000"/>
          </a:xfrm>
        </p:grpSpPr>
        <p:sp>
          <p:nvSpPr>
            <p:cNvPr id="58" name="Llamada ovalada 116">
              <a:extLst>
                <a:ext uri="{FF2B5EF4-FFF2-40B4-BE49-F238E27FC236}">
                  <a16:creationId xmlns:a16="http://schemas.microsoft.com/office/drawing/2014/main" id="{E42240E1-4E79-47E3-A345-523A51017621}"/>
                </a:ext>
              </a:extLst>
            </p:cNvPr>
            <p:cNvSpPr/>
            <p:nvPr/>
          </p:nvSpPr>
          <p:spPr>
            <a:xfrm rot="16200000">
              <a:off x="4232714" y="5330444"/>
              <a:ext cx="720000" cy="720000"/>
            </a:xfrm>
            <a:prstGeom prst="wedgeEllipseCallout">
              <a:avLst>
                <a:gd name="adj1" fmla="val -50045"/>
                <a:gd name="adj2" fmla="val 58566"/>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Freeform 311">
              <a:extLst>
                <a:ext uri="{FF2B5EF4-FFF2-40B4-BE49-F238E27FC236}">
                  <a16:creationId xmlns:a16="http://schemas.microsoft.com/office/drawing/2014/main" id="{33423174-B5D4-4D17-B798-594E80FF4899}"/>
                </a:ext>
              </a:extLst>
            </p:cNvPr>
            <p:cNvSpPr/>
            <p:nvPr/>
          </p:nvSpPr>
          <p:spPr>
            <a:xfrm>
              <a:off x="4457002" y="5454358"/>
              <a:ext cx="323850" cy="468312"/>
            </a:xfrm>
            <a:custGeom>
              <a:avLst/>
              <a:gdLst/>
              <a:ahLst/>
              <a:cxnLst/>
              <a:rect l="l" t="t" r="r" b="b"/>
              <a:pathLst>
                <a:path w="324530" h="468766">
                  <a:moveTo>
                    <a:pt x="72118" y="0"/>
                  </a:moveTo>
                  <a:lnTo>
                    <a:pt x="252412" y="0"/>
                  </a:lnTo>
                  <a:cubicBezTo>
                    <a:pt x="262178" y="0"/>
                    <a:pt x="270630" y="3568"/>
                    <a:pt x="277766" y="10705"/>
                  </a:cubicBezTo>
                  <a:cubicBezTo>
                    <a:pt x="284903" y="17842"/>
                    <a:pt x="288472" y="26293"/>
                    <a:pt x="288472" y="36059"/>
                  </a:cubicBezTo>
                  <a:cubicBezTo>
                    <a:pt x="288472" y="45825"/>
                    <a:pt x="284903" y="54276"/>
                    <a:pt x="277766" y="61413"/>
                  </a:cubicBezTo>
                  <a:cubicBezTo>
                    <a:pt x="270630" y="68549"/>
                    <a:pt x="262178" y="72118"/>
                    <a:pt x="252412" y="72118"/>
                  </a:cubicBezTo>
                  <a:lnTo>
                    <a:pt x="252412" y="216354"/>
                  </a:lnTo>
                  <a:cubicBezTo>
                    <a:pt x="271005" y="216354"/>
                    <a:pt x="287674" y="225603"/>
                    <a:pt x="302416" y="244102"/>
                  </a:cubicBezTo>
                  <a:cubicBezTo>
                    <a:pt x="317158" y="262601"/>
                    <a:pt x="324530" y="283401"/>
                    <a:pt x="324530" y="306501"/>
                  </a:cubicBezTo>
                  <a:cubicBezTo>
                    <a:pt x="324530" y="311384"/>
                    <a:pt x="322747" y="315609"/>
                    <a:pt x="319178" y="319178"/>
                  </a:cubicBezTo>
                  <a:cubicBezTo>
                    <a:pt x="315610" y="322746"/>
                    <a:pt x="311384" y="324530"/>
                    <a:pt x="306500" y="324530"/>
                  </a:cubicBezTo>
                  <a:lnTo>
                    <a:pt x="185647" y="324530"/>
                  </a:lnTo>
                  <a:lnTo>
                    <a:pt x="171280" y="460596"/>
                  </a:lnTo>
                  <a:cubicBezTo>
                    <a:pt x="170904" y="462850"/>
                    <a:pt x="169918" y="464775"/>
                    <a:pt x="168322" y="466372"/>
                  </a:cubicBezTo>
                  <a:cubicBezTo>
                    <a:pt x="166725" y="467968"/>
                    <a:pt x="164801" y="468766"/>
                    <a:pt x="162546" y="468766"/>
                  </a:cubicBezTo>
                  <a:lnTo>
                    <a:pt x="162265" y="468766"/>
                  </a:lnTo>
                  <a:cubicBezTo>
                    <a:pt x="157195" y="468766"/>
                    <a:pt x="154190" y="466231"/>
                    <a:pt x="153250" y="461160"/>
                  </a:cubicBezTo>
                  <a:lnTo>
                    <a:pt x="131841" y="324530"/>
                  </a:lnTo>
                  <a:lnTo>
                    <a:pt x="18029" y="324530"/>
                  </a:lnTo>
                  <a:cubicBezTo>
                    <a:pt x="13146" y="324530"/>
                    <a:pt x="8921" y="322746"/>
                    <a:pt x="5352" y="319178"/>
                  </a:cubicBezTo>
                  <a:cubicBezTo>
                    <a:pt x="1785" y="315609"/>
                    <a:pt x="0" y="311384"/>
                    <a:pt x="0" y="306501"/>
                  </a:cubicBezTo>
                  <a:cubicBezTo>
                    <a:pt x="0" y="283401"/>
                    <a:pt x="7372" y="262601"/>
                    <a:pt x="22114" y="244102"/>
                  </a:cubicBezTo>
                  <a:cubicBezTo>
                    <a:pt x="36857" y="225603"/>
                    <a:pt x="53525" y="216354"/>
                    <a:pt x="72118" y="216354"/>
                  </a:cubicBezTo>
                  <a:lnTo>
                    <a:pt x="72118" y="72118"/>
                  </a:lnTo>
                  <a:cubicBezTo>
                    <a:pt x="62352" y="72118"/>
                    <a:pt x="53902" y="68549"/>
                    <a:pt x="46764" y="61413"/>
                  </a:cubicBezTo>
                  <a:cubicBezTo>
                    <a:pt x="39627" y="54276"/>
                    <a:pt x="36060" y="45825"/>
                    <a:pt x="36060" y="36059"/>
                  </a:cubicBezTo>
                  <a:cubicBezTo>
                    <a:pt x="36060" y="26293"/>
                    <a:pt x="39627" y="17842"/>
                    <a:pt x="46764" y="10705"/>
                  </a:cubicBezTo>
                  <a:cubicBezTo>
                    <a:pt x="53902" y="3568"/>
                    <a:pt x="62352" y="0"/>
                    <a:pt x="72118" y="0"/>
                  </a:cubicBezTo>
                  <a:close/>
                  <a:moveTo>
                    <a:pt x="126206" y="72118"/>
                  </a:moveTo>
                  <a:cubicBezTo>
                    <a:pt x="123578" y="72118"/>
                    <a:pt x="121417" y="72963"/>
                    <a:pt x="119727" y="74653"/>
                  </a:cubicBezTo>
                  <a:cubicBezTo>
                    <a:pt x="118037" y="76343"/>
                    <a:pt x="117192" y="78503"/>
                    <a:pt x="117192" y="81133"/>
                  </a:cubicBezTo>
                  <a:lnTo>
                    <a:pt x="117192" y="207339"/>
                  </a:lnTo>
                  <a:cubicBezTo>
                    <a:pt x="117192" y="209968"/>
                    <a:pt x="118037" y="212128"/>
                    <a:pt x="119727" y="213818"/>
                  </a:cubicBezTo>
                  <a:cubicBezTo>
                    <a:pt x="121417" y="215508"/>
                    <a:pt x="123578" y="216354"/>
                    <a:pt x="126206" y="216354"/>
                  </a:cubicBezTo>
                  <a:cubicBezTo>
                    <a:pt x="128836" y="216354"/>
                    <a:pt x="130996" y="215508"/>
                    <a:pt x="132686" y="213818"/>
                  </a:cubicBezTo>
                  <a:cubicBezTo>
                    <a:pt x="134376" y="212128"/>
                    <a:pt x="135221" y="209968"/>
                    <a:pt x="135221" y="207339"/>
                  </a:cubicBezTo>
                  <a:lnTo>
                    <a:pt x="135221" y="81133"/>
                  </a:lnTo>
                  <a:cubicBezTo>
                    <a:pt x="135221" y="78503"/>
                    <a:pt x="134376" y="76343"/>
                    <a:pt x="132686" y="74653"/>
                  </a:cubicBezTo>
                  <a:cubicBezTo>
                    <a:pt x="130996" y="72963"/>
                    <a:pt x="128836" y="72118"/>
                    <a:pt x="126206" y="721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a:defRPr/>
              </a:pPr>
              <a:endParaRPr lang="en-US" sz="1350" dirty="0"/>
            </a:p>
          </p:txBody>
        </p:sp>
      </p:grpSp>
      <p:grpSp>
        <p:nvGrpSpPr>
          <p:cNvPr id="2" name="Grupo 1">
            <a:extLst>
              <a:ext uri="{FF2B5EF4-FFF2-40B4-BE49-F238E27FC236}">
                <a16:creationId xmlns:a16="http://schemas.microsoft.com/office/drawing/2014/main" id="{341BD382-F657-4CC9-A778-8E8D0E099F19}"/>
              </a:ext>
            </a:extLst>
          </p:cNvPr>
          <p:cNvGrpSpPr/>
          <p:nvPr/>
        </p:nvGrpSpPr>
        <p:grpSpPr>
          <a:xfrm>
            <a:off x="9009865" y="2591364"/>
            <a:ext cx="720000" cy="720000"/>
            <a:chOff x="1917170" y="1583061"/>
            <a:chExt cx="720000" cy="720000"/>
          </a:xfrm>
        </p:grpSpPr>
        <p:sp>
          <p:nvSpPr>
            <p:cNvPr id="71" name="Llamada ovalada 107">
              <a:extLst>
                <a:ext uri="{FF2B5EF4-FFF2-40B4-BE49-F238E27FC236}">
                  <a16:creationId xmlns:a16="http://schemas.microsoft.com/office/drawing/2014/main" id="{DF97E6CE-96F2-44BB-9E4B-5F1B75FAB83B}"/>
                </a:ext>
              </a:extLst>
            </p:cNvPr>
            <p:cNvSpPr/>
            <p:nvPr/>
          </p:nvSpPr>
          <p:spPr>
            <a:xfrm rot="16200000">
              <a:off x="1917170" y="1583061"/>
              <a:ext cx="720000" cy="720000"/>
            </a:xfrm>
            <a:prstGeom prst="wedgeEllipseCallout">
              <a:avLst>
                <a:gd name="adj1" fmla="val -50045"/>
                <a:gd name="adj2" fmla="val 58566"/>
              </a:avLst>
            </a:prstGeom>
            <a:solidFill>
              <a:srgbClr val="006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Freeform 425">
              <a:extLst>
                <a:ext uri="{FF2B5EF4-FFF2-40B4-BE49-F238E27FC236}">
                  <a16:creationId xmlns:a16="http://schemas.microsoft.com/office/drawing/2014/main" id="{70AE6439-8E6B-448D-AFF9-CB2561226249}"/>
                </a:ext>
              </a:extLst>
            </p:cNvPr>
            <p:cNvSpPr/>
            <p:nvPr/>
          </p:nvSpPr>
          <p:spPr>
            <a:xfrm>
              <a:off x="2039059" y="1721973"/>
              <a:ext cx="468000" cy="432000"/>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a:defRPr/>
              </a:pPr>
              <a:endParaRPr lang="en-US" sz="1200" dirty="0"/>
            </a:p>
          </p:txBody>
        </p:sp>
      </p:grpSp>
      <p:grpSp>
        <p:nvGrpSpPr>
          <p:cNvPr id="3" name="Grupo 2">
            <a:extLst>
              <a:ext uri="{FF2B5EF4-FFF2-40B4-BE49-F238E27FC236}">
                <a16:creationId xmlns:a16="http://schemas.microsoft.com/office/drawing/2014/main" id="{CA37BF98-626B-41AA-9E15-05BB7C6DEEC9}"/>
              </a:ext>
            </a:extLst>
          </p:cNvPr>
          <p:cNvGrpSpPr/>
          <p:nvPr/>
        </p:nvGrpSpPr>
        <p:grpSpPr>
          <a:xfrm>
            <a:off x="9747773" y="4260773"/>
            <a:ext cx="720000" cy="720000"/>
            <a:chOff x="2610673" y="2291619"/>
            <a:chExt cx="720000" cy="720000"/>
          </a:xfrm>
        </p:grpSpPr>
        <p:sp>
          <p:nvSpPr>
            <p:cNvPr id="54" name="Llamada ovalada 113">
              <a:extLst>
                <a:ext uri="{FF2B5EF4-FFF2-40B4-BE49-F238E27FC236}">
                  <a16:creationId xmlns:a16="http://schemas.microsoft.com/office/drawing/2014/main" id="{B6CCA186-FB0E-4609-A812-3B4222A29F52}"/>
                </a:ext>
              </a:extLst>
            </p:cNvPr>
            <p:cNvSpPr/>
            <p:nvPr/>
          </p:nvSpPr>
          <p:spPr>
            <a:xfrm rot="16200000">
              <a:off x="2610673" y="2291619"/>
              <a:ext cx="720000" cy="720000"/>
            </a:xfrm>
            <a:prstGeom prst="wedgeEllipseCallout">
              <a:avLst>
                <a:gd name="adj1" fmla="val -50045"/>
                <a:gd name="adj2" fmla="val 585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Freeform 425">
              <a:extLst>
                <a:ext uri="{FF2B5EF4-FFF2-40B4-BE49-F238E27FC236}">
                  <a16:creationId xmlns:a16="http://schemas.microsoft.com/office/drawing/2014/main" id="{1E44CFCB-35CA-40EF-B3BA-4A09A0780F2C}"/>
                </a:ext>
              </a:extLst>
            </p:cNvPr>
            <p:cNvSpPr/>
            <p:nvPr/>
          </p:nvSpPr>
          <p:spPr>
            <a:xfrm>
              <a:off x="2749810" y="2442634"/>
              <a:ext cx="468000" cy="432000"/>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a:defRPr/>
              </a:pPr>
              <a:endParaRPr lang="en-US" sz="1200" dirty="0"/>
            </a:p>
          </p:txBody>
        </p:sp>
      </p:grpSp>
      <p:grpSp>
        <p:nvGrpSpPr>
          <p:cNvPr id="5" name="Group 63">
            <a:extLst>
              <a:ext uri="{FF2B5EF4-FFF2-40B4-BE49-F238E27FC236}">
                <a16:creationId xmlns:a16="http://schemas.microsoft.com/office/drawing/2014/main" id="{9DD1F381-A7D5-44A2-A3D6-461581D5B16E}"/>
              </a:ext>
            </a:extLst>
          </p:cNvPr>
          <p:cNvGrpSpPr/>
          <p:nvPr/>
        </p:nvGrpSpPr>
        <p:grpSpPr>
          <a:xfrm>
            <a:off x="8305188" y="5381032"/>
            <a:ext cx="3542450" cy="1499282"/>
            <a:chOff x="2695575" y="4002088"/>
            <a:chExt cx="6792913" cy="2855912"/>
          </a:xfrm>
        </p:grpSpPr>
        <p:sp>
          <p:nvSpPr>
            <p:cNvPr id="26" name="Freeform 64">
              <a:extLst>
                <a:ext uri="{FF2B5EF4-FFF2-40B4-BE49-F238E27FC236}">
                  <a16:creationId xmlns:a16="http://schemas.microsoft.com/office/drawing/2014/main" id="{A6461BF6-5E57-4BF4-A29A-58863F3BDC9A}"/>
                </a:ext>
              </a:extLst>
            </p:cNvPr>
            <p:cNvSpPr>
              <a:spLocks/>
            </p:cNvSpPr>
            <p:nvPr/>
          </p:nvSpPr>
          <p:spPr bwMode="auto">
            <a:xfrm>
              <a:off x="6953250" y="4281488"/>
              <a:ext cx="1833563" cy="1755775"/>
            </a:xfrm>
            <a:custGeom>
              <a:avLst/>
              <a:gdLst>
                <a:gd name="T0" fmla="*/ 1153 w 1155"/>
                <a:gd name="T1" fmla="*/ 3 h 1106"/>
                <a:gd name="T2" fmla="*/ 1143 w 1155"/>
                <a:gd name="T3" fmla="*/ 29 h 1106"/>
                <a:gd name="T4" fmla="*/ 1124 w 1155"/>
                <a:gd name="T5" fmla="*/ 74 h 1106"/>
                <a:gd name="T6" fmla="*/ 1098 w 1155"/>
                <a:gd name="T7" fmla="*/ 136 h 1106"/>
                <a:gd name="T8" fmla="*/ 1067 w 1155"/>
                <a:gd name="T9" fmla="*/ 210 h 1106"/>
                <a:gd name="T10" fmla="*/ 1031 w 1155"/>
                <a:gd name="T11" fmla="*/ 291 h 1106"/>
                <a:gd name="T12" fmla="*/ 996 w 1155"/>
                <a:gd name="T13" fmla="*/ 374 h 1106"/>
                <a:gd name="T14" fmla="*/ 961 w 1155"/>
                <a:gd name="T15" fmla="*/ 455 h 1106"/>
                <a:gd name="T16" fmla="*/ 928 w 1155"/>
                <a:gd name="T17" fmla="*/ 530 h 1106"/>
                <a:gd name="T18" fmla="*/ 899 w 1155"/>
                <a:gd name="T19" fmla="*/ 595 h 1106"/>
                <a:gd name="T20" fmla="*/ 877 w 1155"/>
                <a:gd name="T21" fmla="*/ 644 h 1106"/>
                <a:gd name="T22" fmla="*/ 859 w 1155"/>
                <a:gd name="T23" fmla="*/ 686 h 1106"/>
                <a:gd name="T24" fmla="*/ 838 w 1155"/>
                <a:gd name="T25" fmla="*/ 739 h 1106"/>
                <a:gd name="T26" fmla="*/ 817 w 1155"/>
                <a:gd name="T27" fmla="*/ 795 h 1106"/>
                <a:gd name="T28" fmla="*/ 791 w 1155"/>
                <a:gd name="T29" fmla="*/ 851 h 1106"/>
                <a:gd name="T30" fmla="*/ 758 w 1155"/>
                <a:gd name="T31" fmla="*/ 901 h 1106"/>
                <a:gd name="T32" fmla="*/ 715 w 1155"/>
                <a:gd name="T33" fmla="*/ 944 h 1106"/>
                <a:gd name="T34" fmla="*/ 656 w 1155"/>
                <a:gd name="T35" fmla="*/ 975 h 1106"/>
                <a:gd name="T36" fmla="*/ 485 w 1155"/>
                <a:gd name="T37" fmla="*/ 1014 h 1106"/>
                <a:gd name="T38" fmla="*/ 194 w 1155"/>
                <a:gd name="T39" fmla="*/ 1075 h 1106"/>
                <a:gd name="T40" fmla="*/ 22 w 1155"/>
                <a:gd name="T41" fmla="*/ 1106 h 1106"/>
                <a:gd name="T42" fmla="*/ 2 w 1155"/>
                <a:gd name="T43" fmla="*/ 1097 h 1106"/>
                <a:gd name="T44" fmla="*/ 1 w 1155"/>
                <a:gd name="T45" fmla="*/ 1076 h 1106"/>
                <a:gd name="T46" fmla="*/ 18 w 1155"/>
                <a:gd name="T47" fmla="*/ 1042 h 1106"/>
                <a:gd name="T48" fmla="*/ 48 w 1155"/>
                <a:gd name="T49" fmla="*/ 1001 h 1106"/>
                <a:gd name="T50" fmla="*/ 88 w 1155"/>
                <a:gd name="T51" fmla="*/ 952 h 1106"/>
                <a:gd name="T52" fmla="*/ 137 w 1155"/>
                <a:gd name="T53" fmla="*/ 898 h 1106"/>
                <a:gd name="T54" fmla="*/ 192 w 1155"/>
                <a:gd name="T55" fmla="*/ 841 h 1106"/>
                <a:gd name="T56" fmla="*/ 250 w 1155"/>
                <a:gd name="T57" fmla="*/ 784 h 1106"/>
                <a:gd name="T58" fmla="*/ 307 w 1155"/>
                <a:gd name="T59" fmla="*/ 730 h 1106"/>
                <a:gd name="T60" fmla="*/ 363 w 1155"/>
                <a:gd name="T61" fmla="*/ 678 h 1106"/>
                <a:gd name="T62" fmla="*/ 412 w 1155"/>
                <a:gd name="T63" fmla="*/ 633 h 1106"/>
                <a:gd name="T64" fmla="*/ 454 w 1155"/>
                <a:gd name="T65" fmla="*/ 595 h 1106"/>
                <a:gd name="T66" fmla="*/ 484 w 1155"/>
                <a:gd name="T67" fmla="*/ 568 h 1106"/>
                <a:gd name="T68" fmla="*/ 499 w 1155"/>
                <a:gd name="T69" fmla="*/ 554 h 1106"/>
                <a:gd name="T70" fmla="*/ 523 w 1155"/>
                <a:gd name="T71" fmla="*/ 547 h 1106"/>
                <a:gd name="T72" fmla="*/ 534 w 1155"/>
                <a:gd name="T73" fmla="*/ 541 h 1106"/>
                <a:gd name="T74" fmla="*/ 564 w 1155"/>
                <a:gd name="T75" fmla="*/ 523 h 1106"/>
                <a:gd name="T76" fmla="*/ 607 w 1155"/>
                <a:gd name="T77" fmla="*/ 497 h 1106"/>
                <a:gd name="T78" fmla="*/ 659 w 1155"/>
                <a:gd name="T79" fmla="*/ 463 h 1106"/>
                <a:gd name="T80" fmla="*/ 711 w 1155"/>
                <a:gd name="T81" fmla="*/ 427 h 1106"/>
                <a:gd name="T82" fmla="*/ 760 w 1155"/>
                <a:gd name="T83" fmla="*/ 389 h 1106"/>
                <a:gd name="T84" fmla="*/ 799 w 1155"/>
                <a:gd name="T85" fmla="*/ 352 h 1106"/>
                <a:gd name="T86" fmla="*/ 828 w 1155"/>
                <a:gd name="T87" fmla="*/ 314 h 1106"/>
                <a:gd name="T88" fmla="*/ 860 w 1155"/>
                <a:gd name="T89" fmla="*/ 261 h 1106"/>
                <a:gd name="T90" fmla="*/ 899 w 1155"/>
                <a:gd name="T91" fmla="*/ 197 h 1106"/>
                <a:gd name="T92" fmla="*/ 945 w 1155"/>
                <a:gd name="T93" fmla="*/ 132 h 1106"/>
                <a:gd name="T94" fmla="*/ 996 w 1155"/>
                <a:gd name="T95" fmla="*/ 74 h 1106"/>
                <a:gd name="T96" fmla="*/ 1055 w 1155"/>
                <a:gd name="T97" fmla="*/ 27 h 1106"/>
                <a:gd name="T98" fmla="*/ 1120 w 1155"/>
                <a:gd name="T99" fmla="*/ 3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5" h="1106">
                  <a:moveTo>
                    <a:pt x="1155" y="0"/>
                  </a:moveTo>
                  <a:lnTo>
                    <a:pt x="1153" y="3"/>
                  </a:lnTo>
                  <a:lnTo>
                    <a:pt x="1150" y="13"/>
                  </a:lnTo>
                  <a:lnTo>
                    <a:pt x="1143" y="29"/>
                  </a:lnTo>
                  <a:lnTo>
                    <a:pt x="1134" y="50"/>
                  </a:lnTo>
                  <a:lnTo>
                    <a:pt x="1124" y="74"/>
                  </a:lnTo>
                  <a:lnTo>
                    <a:pt x="1111" y="104"/>
                  </a:lnTo>
                  <a:lnTo>
                    <a:pt x="1098" y="136"/>
                  </a:lnTo>
                  <a:lnTo>
                    <a:pt x="1082" y="171"/>
                  </a:lnTo>
                  <a:lnTo>
                    <a:pt x="1067" y="210"/>
                  </a:lnTo>
                  <a:lnTo>
                    <a:pt x="1050" y="249"/>
                  </a:lnTo>
                  <a:lnTo>
                    <a:pt x="1031" y="291"/>
                  </a:lnTo>
                  <a:lnTo>
                    <a:pt x="1013" y="332"/>
                  </a:lnTo>
                  <a:lnTo>
                    <a:pt x="996" y="374"/>
                  </a:lnTo>
                  <a:lnTo>
                    <a:pt x="978" y="415"/>
                  </a:lnTo>
                  <a:lnTo>
                    <a:pt x="961" y="455"/>
                  </a:lnTo>
                  <a:lnTo>
                    <a:pt x="945" y="494"/>
                  </a:lnTo>
                  <a:lnTo>
                    <a:pt x="928" y="530"/>
                  </a:lnTo>
                  <a:lnTo>
                    <a:pt x="913" y="564"/>
                  </a:lnTo>
                  <a:lnTo>
                    <a:pt x="899" y="595"/>
                  </a:lnTo>
                  <a:lnTo>
                    <a:pt x="887" y="621"/>
                  </a:lnTo>
                  <a:lnTo>
                    <a:pt x="877" y="644"/>
                  </a:lnTo>
                  <a:lnTo>
                    <a:pt x="869" y="661"/>
                  </a:lnTo>
                  <a:lnTo>
                    <a:pt x="859" y="686"/>
                  </a:lnTo>
                  <a:lnTo>
                    <a:pt x="848" y="712"/>
                  </a:lnTo>
                  <a:lnTo>
                    <a:pt x="838" y="739"/>
                  </a:lnTo>
                  <a:lnTo>
                    <a:pt x="828" y="766"/>
                  </a:lnTo>
                  <a:lnTo>
                    <a:pt x="817" y="795"/>
                  </a:lnTo>
                  <a:lnTo>
                    <a:pt x="804" y="822"/>
                  </a:lnTo>
                  <a:lnTo>
                    <a:pt x="791" y="851"/>
                  </a:lnTo>
                  <a:lnTo>
                    <a:pt x="776" y="876"/>
                  </a:lnTo>
                  <a:lnTo>
                    <a:pt x="758" y="901"/>
                  </a:lnTo>
                  <a:lnTo>
                    <a:pt x="738" y="924"/>
                  </a:lnTo>
                  <a:lnTo>
                    <a:pt x="715" y="944"/>
                  </a:lnTo>
                  <a:lnTo>
                    <a:pt x="688" y="962"/>
                  </a:lnTo>
                  <a:lnTo>
                    <a:pt x="656" y="975"/>
                  </a:lnTo>
                  <a:lnTo>
                    <a:pt x="621" y="985"/>
                  </a:lnTo>
                  <a:lnTo>
                    <a:pt x="485" y="1014"/>
                  </a:lnTo>
                  <a:lnTo>
                    <a:pt x="342" y="1045"/>
                  </a:lnTo>
                  <a:lnTo>
                    <a:pt x="194" y="1075"/>
                  </a:lnTo>
                  <a:lnTo>
                    <a:pt x="40" y="1103"/>
                  </a:lnTo>
                  <a:lnTo>
                    <a:pt x="22" y="1106"/>
                  </a:lnTo>
                  <a:lnTo>
                    <a:pt x="9" y="1103"/>
                  </a:lnTo>
                  <a:lnTo>
                    <a:pt x="2" y="1097"/>
                  </a:lnTo>
                  <a:lnTo>
                    <a:pt x="0" y="1088"/>
                  </a:lnTo>
                  <a:lnTo>
                    <a:pt x="1" y="1076"/>
                  </a:lnTo>
                  <a:lnTo>
                    <a:pt x="7" y="1060"/>
                  </a:lnTo>
                  <a:lnTo>
                    <a:pt x="18" y="1042"/>
                  </a:lnTo>
                  <a:lnTo>
                    <a:pt x="31" y="1023"/>
                  </a:lnTo>
                  <a:lnTo>
                    <a:pt x="48" y="1001"/>
                  </a:lnTo>
                  <a:lnTo>
                    <a:pt x="66" y="978"/>
                  </a:lnTo>
                  <a:lnTo>
                    <a:pt x="88" y="952"/>
                  </a:lnTo>
                  <a:lnTo>
                    <a:pt x="111" y="926"/>
                  </a:lnTo>
                  <a:lnTo>
                    <a:pt x="137" y="898"/>
                  </a:lnTo>
                  <a:lnTo>
                    <a:pt x="164" y="870"/>
                  </a:lnTo>
                  <a:lnTo>
                    <a:pt x="192" y="841"/>
                  </a:lnTo>
                  <a:lnTo>
                    <a:pt x="222" y="813"/>
                  </a:lnTo>
                  <a:lnTo>
                    <a:pt x="250" y="784"/>
                  </a:lnTo>
                  <a:lnTo>
                    <a:pt x="279" y="757"/>
                  </a:lnTo>
                  <a:lnTo>
                    <a:pt x="307" y="730"/>
                  </a:lnTo>
                  <a:lnTo>
                    <a:pt x="336" y="703"/>
                  </a:lnTo>
                  <a:lnTo>
                    <a:pt x="363" y="678"/>
                  </a:lnTo>
                  <a:lnTo>
                    <a:pt x="388" y="655"/>
                  </a:lnTo>
                  <a:lnTo>
                    <a:pt x="412" y="633"/>
                  </a:lnTo>
                  <a:lnTo>
                    <a:pt x="434" y="613"/>
                  </a:lnTo>
                  <a:lnTo>
                    <a:pt x="454" y="595"/>
                  </a:lnTo>
                  <a:lnTo>
                    <a:pt x="469" y="581"/>
                  </a:lnTo>
                  <a:lnTo>
                    <a:pt x="484" y="568"/>
                  </a:lnTo>
                  <a:lnTo>
                    <a:pt x="494" y="559"/>
                  </a:lnTo>
                  <a:lnTo>
                    <a:pt x="499" y="554"/>
                  </a:lnTo>
                  <a:lnTo>
                    <a:pt x="502" y="552"/>
                  </a:lnTo>
                  <a:lnTo>
                    <a:pt x="523" y="547"/>
                  </a:lnTo>
                  <a:lnTo>
                    <a:pt x="525" y="545"/>
                  </a:lnTo>
                  <a:lnTo>
                    <a:pt x="534" y="541"/>
                  </a:lnTo>
                  <a:lnTo>
                    <a:pt x="547" y="533"/>
                  </a:lnTo>
                  <a:lnTo>
                    <a:pt x="564" y="523"/>
                  </a:lnTo>
                  <a:lnTo>
                    <a:pt x="585" y="511"/>
                  </a:lnTo>
                  <a:lnTo>
                    <a:pt x="607" y="497"/>
                  </a:lnTo>
                  <a:lnTo>
                    <a:pt x="633" y="480"/>
                  </a:lnTo>
                  <a:lnTo>
                    <a:pt x="659" y="463"/>
                  </a:lnTo>
                  <a:lnTo>
                    <a:pt x="685" y="445"/>
                  </a:lnTo>
                  <a:lnTo>
                    <a:pt x="711" y="427"/>
                  </a:lnTo>
                  <a:lnTo>
                    <a:pt x="737" y="407"/>
                  </a:lnTo>
                  <a:lnTo>
                    <a:pt x="760" y="389"/>
                  </a:lnTo>
                  <a:lnTo>
                    <a:pt x="781" y="370"/>
                  </a:lnTo>
                  <a:lnTo>
                    <a:pt x="799" y="352"/>
                  </a:lnTo>
                  <a:lnTo>
                    <a:pt x="813" y="335"/>
                  </a:lnTo>
                  <a:lnTo>
                    <a:pt x="828" y="314"/>
                  </a:lnTo>
                  <a:lnTo>
                    <a:pt x="843" y="289"/>
                  </a:lnTo>
                  <a:lnTo>
                    <a:pt x="860" y="261"/>
                  </a:lnTo>
                  <a:lnTo>
                    <a:pt x="878" y="230"/>
                  </a:lnTo>
                  <a:lnTo>
                    <a:pt x="899" y="197"/>
                  </a:lnTo>
                  <a:lnTo>
                    <a:pt x="921" y="165"/>
                  </a:lnTo>
                  <a:lnTo>
                    <a:pt x="945" y="132"/>
                  </a:lnTo>
                  <a:lnTo>
                    <a:pt x="970" y="103"/>
                  </a:lnTo>
                  <a:lnTo>
                    <a:pt x="996" y="74"/>
                  </a:lnTo>
                  <a:lnTo>
                    <a:pt x="1025" y="48"/>
                  </a:lnTo>
                  <a:lnTo>
                    <a:pt x="1055" y="27"/>
                  </a:lnTo>
                  <a:lnTo>
                    <a:pt x="1087" y="12"/>
                  </a:lnTo>
                  <a:lnTo>
                    <a:pt x="1120" y="3"/>
                  </a:lnTo>
                  <a:lnTo>
                    <a:pt x="1155" y="0"/>
                  </a:lnTo>
                  <a:close/>
                </a:path>
              </a:pathLst>
            </a:custGeom>
            <a:solidFill>
              <a:schemeClr val="bg2">
                <a:lumMod val="75000"/>
                <a:alpha val="6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65">
              <a:extLst>
                <a:ext uri="{FF2B5EF4-FFF2-40B4-BE49-F238E27FC236}">
                  <a16:creationId xmlns:a16="http://schemas.microsoft.com/office/drawing/2014/main" id="{6FD172D0-B99C-4458-8005-FA134549D551}"/>
                </a:ext>
              </a:extLst>
            </p:cNvPr>
            <p:cNvSpPr>
              <a:spLocks/>
            </p:cNvSpPr>
            <p:nvPr/>
          </p:nvSpPr>
          <p:spPr bwMode="auto">
            <a:xfrm>
              <a:off x="7231063" y="4002088"/>
              <a:ext cx="2205038" cy="1987550"/>
            </a:xfrm>
            <a:custGeom>
              <a:avLst/>
              <a:gdLst>
                <a:gd name="T0" fmla="*/ 1261 w 1389"/>
                <a:gd name="T1" fmla="*/ 1 h 1252"/>
                <a:gd name="T2" fmla="*/ 1312 w 1389"/>
                <a:gd name="T3" fmla="*/ 12 h 1252"/>
                <a:gd name="T4" fmla="*/ 1352 w 1389"/>
                <a:gd name="T5" fmla="*/ 25 h 1252"/>
                <a:gd name="T6" fmla="*/ 1380 w 1389"/>
                <a:gd name="T7" fmla="*/ 36 h 1252"/>
                <a:gd name="T8" fmla="*/ 1389 w 1389"/>
                <a:gd name="T9" fmla="*/ 41 h 1252"/>
                <a:gd name="T10" fmla="*/ 1382 w 1389"/>
                <a:gd name="T11" fmla="*/ 54 h 1252"/>
                <a:gd name="T12" fmla="*/ 1365 w 1389"/>
                <a:gd name="T13" fmla="*/ 88 h 1252"/>
                <a:gd name="T14" fmla="*/ 1339 w 1389"/>
                <a:gd name="T15" fmla="*/ 137 h 1252"/>
                <a:gd name="T16" fmla="*/ 1308 w 1389"/>
                <a:gd name="T17" fmla="*/ 197 h 1252"/>
                <a:gd name="T18" fmla="*/ 1273 w 1389"/>
                <a:gd name="T19" fmla="*/ 259 h 1252"/>
                <a:gd name="T20" fmla="*/ 1237 w 1389"/>
                <a:gd name="T21" fmla="*/ 318 h 1252"/>
                <a:gd name="T22" fmla="*/ 1204 w 1389"/>
                <a:gd name="T23" fmla="*/ 367 h 1252"/>
                <a:gd name="T24" fmla="*/ 1167 w 1389"/>
                <a:gd name="T25" fmla="*/ 429 h 1252"/>
                <a:gd name="T26" fmla="*/ 1119 w 1389"/>
                <a:gd name="T27" fmla="*/ 508 h 1252"/>
                <a:gd name="T28" fmla="*/ 1063 w 1389"/>
                <a:gd name="T29" fmla="*/ 598 h 1252"/>
                <a:gd name="T30" fmla="*/ 1003 w 1389"/>
                <a:gd name="T31" fmla="*/ 691 h 1252"/>
                <a:gd name="T32" fmla="*/ 941 w 1389"/>
                <a:gd name="T33" fmla="*/ 783 h 1252"/>
                <a:gd name="T34" fmla="*/ 880 w 1389"/>
                <a:gd name="T35" fmla="*/ 866 h 1252"/>
                <a:gd name="T36" fmla="*/ 820 w 1389"/>
                <a:gd name="T37" fmla="*/ 933 h 1252"/>
                <a:gd name="T38" fmla="*/ 767 w 1389"/>
                <a:gd name="T39" fmla="*/ 980 h 1252"/>
                <a:gd name="T40" fmla="*/ 718 w 1389"/>
                <a:gd name="T41" fmla="*/ 1007 h 1252"/>
                <a:gd name="T42" fmla="*/ 649 w 1389"/>
                <a:gd name="T43" fmla="*/ 1037 h 1252"/>
                <a:gd name="T44" fmla="*/ 566 w 1389"/>
                <a:gd name="T45" fmla="*/ 1071 h 1252"/>
                <a:gd name="T46" fmla="*/ 474 w 1389"/>
                <a:gd name="T47" fmla="*/ 1103 h 1252"/>
                <a:gd name="T48" fmla="*/ 378 w 1389"/>
                <a:gd name="T49" fmla="*/ 1135 h 1252"/>
                <a:gd name="T50" fmla="*/ 283 w 1389"/>
                <a:gd name="T51" fmla="*/ 1166 h 1252"/>
                <a:gd name="T52" fmla="*/ 195 w 1389"/>
                <a:gd name="T53" fmla="*/ 1194 h 1252"/>
                <a:gd name="T54" fmla="*/ 117 w 1389"/>
                <a:gd name="T55" fmla="*/ 1218 h 1252"/>
                <a:gd name="T56" fmla="*/ 56 w 1389"/>
                <a:gd name="T57" fmla="*/ 1236 h 1252"/>
                <a:gd name="T58" fmla="*/ 14 w 1389"/>
                <a:gd name="T59" fmla="*/ 1248 h 1252"/>
                <a:gd name="T60" fmla="*/ 0 w 1389"/>
                <a:gd name="T61" fmla="*/ 1252 h 1252"/>
                <a:gd name="T62" fmla="*/ 6 w 1389"/>
                <a:gd name="T63" fmla="*/ 1242 h 1252"/>
                <a:gd name="T64" fmla="*/ 23 w 1389"/>
                <a:gd name="T65" fmla="*/ 1209 h 1252"/>
                <a:gd name="T66" fmla="*/ 50 w 1389"/>
                <a:gd name="T67" fmla="*/ 1163 h 1252"/>
                <a:gd name="T68" fmla="*/ 83 w 1389"/>
                <a:gd name="T69" fmla="*/ 1104 h 1252"/>
                <a:gd name="T70" fmla="*/ 121 w 1389"/>
                <a:gd name="T71" fmla="*/ 1038 h 1252"/>
                <a:gd name="T72" fmla="*/ 159 w 1389"/>
                <a:gd name="T73" fmla="*/ 969 h 1252"/>
                <a:gd name="T74" fmla="*/ 198 w 1389"/>
                <a:gd name="T75" fmla="*/ 903 h 1252"/>
                <a:gd name="T76" fmla="*/ 233 w 1389"/>
                <a:gd name="T77" fmla="*/ 844 h 1252"/>
                <a:gd name="T78" fmla="*/ 265 w 1389"/>
                <a:gd name="T79" fmla="*/ 793 h 1252"/>
                <a:gd name="T80" fmla="*/ 288 w 1389"/>
                <a:gd name="T81" fmla="*/ 758 h 1252"/>
                <a:gd name="T82" fmla="*/ 301 w 1389"/>
                <a:gd name="T83" fmla="*/ 743 h 1252"/>
                <a:gd name="T84" fmla="*/ 322 w 1389"/>
                <a:gd name="T85" fmla="*/ 731 h 1252"/>
                <a:gd name="T86" fmla="*/ 363 w 1389"/>
                <a:gd name="T87" fmla="*/ 708 h 1252"/>
                <a:gd name="T88" fmla="*/ 418 w 1389"/>
                <a:gd name="T89" fmla="*/ 678 h 1252"/>
                <a:gd name="T90" fmla="*/ 480 w 1389"/>
                <a:gd name="T91" fmla="*/ 643 h 1252"/>
                <a:gd name="T92" fmla="*/ 545 w 1389"/>
                <a:gd name="T93" fmla="*/ 607 h 1252"/>
                <a:gd name="T94" fmla="*/ 605 w 1389"/>
                <a:gd name="T95" fmla="*/ 572 h 1252"/>
                <a:gd name="T96" fmla="*/ 654 w 1389"/>
                <a:gd name="T97" fmla="*/ 542 h 1252"/>
                <a:gd name="T98" fmla="*/ 686 w 1389"/>
                <a:gd name="T99" fmla="*/ 521 h 1252"/>
                <a:gd name="T100" fmla="*/ 705 w 1389"/>
                <a:gd name="T101" fmla="*/ 503 h 1252"/>
                <a:gd name="T102" fmla="*/ 740 w 1389"/>
                <a:gd name="T103" fmla="*/ 472 h 1252"/>
                <a:gd name="T104" fmla="*/ 790 w 1389"/>
                <a:gd name="T105" fmla="*/ 423 h 1252"/>
                <a:gd name="T106" fmla="*/ 853 w 1389"/>
                <a:gd name="T107" fmla="*/ 354 h 1252"/>
                <a:gd name="T108" fmla="*/ 924 w 1389"/>
                <a:gd name="T109" fmla="*/ 261 h 1252"/>
                <a:gd name="T110" fmla="*/ 1001 w 1389"/>
                <a:gd name="T111" fmla="*/ 143 h 1252"/>
                <a:gd name="T112" fmla="*/ 1054 w 1389"/>
                <a:gd name="T113" fmla="*/ 71 h 1252"/>
                <a:gd name="T114" fmla="*/ 1113 w 1389"/>
                <a:gd name="T115" fmla="*/ 27 h 1252"/>
                <a:gd name="T116" fmla="*/ 1174 w 1389"/>
                <a:gd name="T117" fmla="*/ 5 h 1252"/>
                <a:gd name="T118" fmla="*/ 1233 w 1389"/>
                <a:gd name="T119"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9" h="1252">
                  <a:moveTo>
                    <a:pt x="1233" y="0"/>
                  </a:moveTo>
                  <a:lnTo>
                    <a:pt x="1261" y="1"/>
                  </a:lnTo>
                  <a:lnTo>
                    <a:pt x="1287" y="5"/>
                  </a:lnTo>
                  <a:lnTo>
                    <a:pt x="1312" y="12"/>
                  </a:lnTo>
                  <a:lnTo>
                    <a:pt x="1334" y="18"/>
                  </a:lnTo>
                  <a:lnTo>
                    <a:pt x="1352" y="25"/>
                  </a:lnTo>
                  <a:lnTo>
                    <a:pt x="1368" y="31"/>
                  </a:lnTo>
                  <a:lnTo>
                    <a:pt x="1380" y="36"/>
                  </a:lnTo>
                  <a:lnTo>
                    <a:pt x="1386" y="40"/>
                  </a:lnTo>
                  <a:lnTo>
                    <a:pt x="1389" y="41"/>
                  </a:lnTo>
                  <a:lnTo>
                    <a:pt x="1387" y="44"/>
                  </a:lnTo>
                  <a:lnTo>
                    <a:pt x="1382" y="54"/>
                  </a:lnTo>
                  <a:lnTo>
                    <a:pt x="1374" y="69"/>
                  </a:lnTo>
                  <a:lnTo>
                    <a:pt x="1365" y="88"/>
                  </a:lnTo>
                  <a:lnTo>
                    <a:pt x="1354" y="111"/>
                  </a:lnTo>
                  <a:lnTo>
                    <a:pt x="1339" y="137"/>
                  </a:lnTo>
                  <a:lnTo>
                    <a:pt x="1324" y="166"/>
                  </a:lnTo>
                  <a:lnTo>
                    <a:pt x="1308" y="197"/>
                  </a:lnTo>
                  <a:lnTo>
                    <a:pt x="1290" y="228"/>
                  </a:lnTo>
                  <a:lnTo>
                    <a:pt x="1273" y="259"/>
                  </a:lnTo>
                  <a:lnTo>
                    <a:pt x="1255" y="289"/>
                  </a:lnTo>
                  <a:lnTo>
                    <a:pt x="1237" y="318"/>
                  </a:lnTo>
                  <a:lnTo>
                    <a:pt x="1220" y="345"/>
                  </a:lnTo>
                  <a:lnTo>
                    <a:pt x="1204" y="367"/>
                  </a:lnTo>
                  <a:lnTo>
                    <a:pt x="1187" y="395"/>
                  </a:lnTo>
                  <a:lnTo>
                    <a:pt x="1167" y="429"/>
                  </a:lnTo>
                  <a:lnTo>
                    <a:pt x="1143" y="467"/>
                  </a:lnTo>
                  <a:lnTo>
                    <a:pt x="1119" y="508"/>
                  </a:lnTo>
                  <a:lnTo>
                    <a:pt x="1091" y="552"/>
                  </a:lnTo>
                  <a:lnTo>
                    <a:pt x="1063" y="598"/>
                  </a:lnTo>
                  <a:lnTo>
                    <a:pt x="1034" y="644"/>
                  </a:lnTo>
                  <a:lnTo>
                    <a:pt x="1003" y="691"/>
                  </a:lnTo>
                  <a:lnTo>
                    <a:pt x="972" y="737"/>
                  </a:lnTo>
                  <a:lnTo>
                    <a:pt x="941" y="783"/>
                  </a:lnTo>
                  <a:lnTo>
                    <a:pt x="910" y="826"/>
                  </a:lnTo>
                  <a:lnTo>
                    <a:pt x="880" y="866"/>
                  </a:lnTo>
                  <a:lnTo>
                    <a:pt x="850" y="901"/>
                  </a:lnTo>
                  <a:lnTo>
                    <a:pt x="820" y="933"/>
                  </a:lnTo>
                  <a:lnTo>
                    <a:pt x="793" y="959"/>
                  </a:lnTo>
                  <a:lnTo>
                    <a:pt x="767" y="980"/>
                  </a:lnTo>
                  <a:lnTo>
                    <a:pt x="745" y="993"/>
                  </a:lnTo>
                  <a:lnTo>
                    <a:pt x="718" y="1007"/>
                  </a:lnTo>
                  <a:lnTo>
                    <a:pt x="685" y="1021"/>
                  </a:lnTo>
                  <a:lnTo>
                    <a:pt x="649" y="1037"/>
                  </a:lnTo>
                  <a:lnTo>
                    <a:pt x="609" y="1054"/>
                  </a:lnTo>
                  <a:lnTo>
                    <a:pt x="566" y="1071"/>
                  </a:lnTo>
                  <a:lnTo>
                    <a:pt x="520" y="1086"/>
                  </a:lnTo>
                  <a:lnTo>
                    <a:pt x="474" y="1103"/>
                  </a:lnTo>
                  <a:lnTo>
                    <a:pt x="426" y="1120"/>
                  </a:lnTo>
                  <a:lnTo>
                    <a:pt x="378" y="1135"/>
                  </a:lnTo>
                  <a:lnTo>
                    <a:pt x="330" y="1151"/>
                  </a:lnTo>
                  <a:lnTo>
                    <a:pt x="283" y="1166"/>
                  </a:lnTo>
                  <a:lnTo>
                    <a:pt x="237" y="1181"/>
                  </a:lnTo>
                  <a:lnTo>
                    <a:pt x="195" y="1194"/>
                  </a:lnTo>
                  <a:lnTo>
                    <a:pt x="154" y="1207"/>
                  </a:lnTo>
                  <a:lnTo>
                    <a:pt x="117" y="1218"/>
                  </a:lnTo>
                  <a:lnTo>
                    <a:pt x="84" y="1227"/>
                  </a:lnTo>
                  <a:lnTo>
                    <a:pt x="56" y="1236"/>
                  </a:lnTo>
                  <a:lnTo>
                    <a:pt x="32" y="1243"/>
                  </a:lnTo>
                  <a:lnTo>
                    <a:pt x="14" y="1248"/>
                  </a:lnTo>
                  <a:lnTo>
                    <a:pt x="4" y="1252"/>
                  </a:lnTo>
                  <a:lnTo>
                    <a:pt x="0" y="1252"/>
                  </a:lnTo>
                  <a:lnTo>
                    <a:pt x="1" y="1249"/>
                  </a:lnTo>
                  <a:lnTo>
                    <a:pt x="6" y="1242"/>
                  </a:lnTo>
                  <a:lnTo>
                    <a:pt x="14" y="1227"/>
                  </a:lnTo>
                  <a:lnTo>
                    <a:pt x="23" y="1209"/>
                  </a:lnTo>
                  <a:lnTo>
                    <a:pt x="36" y="1187"/>
                  </a:lnTo>
                  <a:lnTo>
                    <a:pt x="50" y="1163"/>
                  </a:lnTo>
                  <a:lnTo>
                    <a:pt x="66" y="1134"/>
                  </a:lnTo>
                  <a:lnTo>
                    <a:pt x="83" y="1104"/>
                  </a:lnTo>
                  <a:lnTo>
                    <a:pt x="101" y="1072"/>
                  </a:lnTo>
                  <a:lnTo>
                    <a:pt x="121" y="1038"/>
                  </a:lnTo>
                  <a:lnTo>
                    <a:pt x="140" y="1004"/>
                  </a:lnTo>
                  <a:lnTo>
                    <a:pt x="159" y="969"/>
                  </a:lnTo>
                  <a:lnTo>
                    <a:pt x="179" y="936"/>
                  </a:lnTo>
                  <a:lnTo>
                    <a:pt x="198" y="903"/>
                  </a:lnTo>
                  <a:lnTo>
                    <a:pt x="217" y="872"/>
                  </a:lnTo>
                  <a:lnTo>
                    <a:pt x="233" y="844"/>
                  </a:lnTo>
                  <a:lnTo>
                    <a:pt x="250" y="817"/>
                  </a:lnTo>
                  <a:lnTo>
                    <a:pt x="265" y="793"/>
                  </a:lnTo>
                  <a:lnTo>
                    <a:pt x="278" y="774"/>
                  </a:lnTo>
                  <a:lnTo>
                    <a:pt x="288" y="758"/>
                  </a:lnTo>
                  <a:lnTo>
                    <a:pt x="296" y="748"/>
                  </a:lnTo>
                  <a:lnTo>
                    <a:pt x="301" y="743"/>
                  </a:lnTo>
                  <a:lnTo>
                    <a:pt x="309" y="739"/>
                  </a:lnTo>
                  <a:lnTo>
                    <a:pt x="322" y="731"/>
                  </a:lnTo>
                  <a:lnTo>
                    <a:pt x="340" y="721"/>
                  </a:lnTo>
                  <a:lnTo>
                    <a:pt x="363" y="708"/>
                  </a:lnTo>
                  <a:lnTo>
                    <a:pt x="389" y="693"/>
                  </a:lnTo>
                  <a:lnTo>
                    <a:pt x="418" y="678"/>
                  </a:lnTo>
                  <a:lnTo>
                    <a:pt x="449" y="660"/>
                  </a:lnTo>
                  <a:lnTo>
                    <a:pt x="480" y="643"/>
                  </a:lnTo>
                  <a:lnTo>
                    <a:pt x="513" y="625"/>
                  </a:lnTo>
                  <a:lnTo>
                    <a:pt x="545" y="607"/>
                  </a:lnTo>
                  <a:lnTo>
                    <a:pt x="576" y="588"/>
                  </a:lnTo>
                  <a:lnTo>
                    <a:pt x="605" y="572"/>
                  </a:lnTo>
                  <a:lnTo>
                    <a:pt x="631" y="556"/>
                  </a:lnTo>
                  <a:lnTo>
                    <a:pt x="654" y="542"/>
                  </a:lnTo>
                  <a:lnTo>
                    <a:pt x="672" y="530"/>
                  </a:lnTo>
                  <a:lnTo>
                    <a:pt x="686" y="521"/>
                  </a:lnTo>
                  <a:lnTo>
                    <a:pt x="694" y="513"/>
                  </a:lnTo>
                  <a:lnTo>
                    <a:pt x="705" y="503"/>
                  </a:lnTo>
                  <a:lnTo>
                    <a:pt x="720" y="490"/>
                  </a:lnTo>
                  <a:lnTo>
                    <a:pt x="740" y="472"/>
                  </a:lnTo>
                  <a:lnTo>
                    <a:pt x="763" y="450"/>
                  </a:lnTo>
                  <a:lnTo>
                    <a:pt x="790" y="423"/>
                  </a:lnTo>
                  <a:lnTo>
                    <a:pt x="820" y="391"/>
                  </a:lnTo>
                  <a:lnTo>
                    <a:pt x="853" y="354"/>
                  </a:lnTo>
                  <a:lnTo>
                    <a:pt x="888" y="310"/>
                  </a:lnTo>
                  <a:lnTo>
                    <a:pt x="924" y="261"/>
                  </a:lnTo>
                  <a:lnTo>
                    <a:pt x="962" y="205"/>
                  </a:lnTo>
                  <a:lnTo>
                    <a:pt x="1001" y="143"/>
                  </a:lnTo>
                  <a:lnTo>
                    <a:pt x="1027" y="104"/>
                  </a:lnTo>
                  <a:lnTo>
                    <a:pt x="1054" y="71"/>
                  </a:lnTo>
                  <a:lnTo>
                    <a:pt x="1084" y="47"/>
                  </a:lnTo>
                  <a:lnTo>
                    <a:pt x="1113" y="27"/>
                  </a:lnTo>
                  <a:lnTo>
                    <a:pt x="1143" y="14"/>
                  </a:lnTo>
                  <a:lnTo>
                    <a:pt x="1174" y="5"/>
                  </a:lnTo>
                  <a:lnTo>
                    <a:pt x="1204" y="1"/>
                  </a:lnTo>
                  <a:lnTo>
                    <a:pt x="123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66">
              <a:extLst>
                <a:ext uri="{FF2B5EF4-FFF2-40B4-BE49-F238E27FC236}">
                  <a16:creationId xmlns:a16="http://schemas.microsoft.com/office/drawing/2014/main" id="{FCB45908-A7D0-495A-9138-6DADD76F49C4}"/>
                </a:ext>
              </a:extLst>
            </p:cNvPr>
            <p:cNvSpPr>
              <a:spLocks/>
            </p:cNvSpPr>
            <p:nvPr/>
          </p:nvSpPr>
          <p:spPr bwMode="auto">
            <a:xfrm>
              <a:off x="9221788" y="4067175"/>
              <a:ext cx="214313" cy="365125"/>
            </a:xfrm>
            <a:custGeom>
              <a:avLst/>
              <a:gdLst>
                <a:gd name="T0" fmla="*/ 135 w 135"/>
                <a:gd name="T1" fmla="*/ 0 h 230"/>
                <a:gd name="T2" fmla="*/ 11 w 135"/>
                <a:gd name="T3" fmla="*/ 230 h 230"/>
                <a:gd name="T4" fmla="*/ 10 w 135"/>
                <a:gd name="T5" fmla="*/ 227 h 230"/>
                <a:gd name="T6" fmla="*/ 6 w 135"/>
                <a:gd name="T7" fmla="*/ 218 h 230"/>
                <a:gd name="T8" fmla="*/ 2 w 135"/>
                <a:gd name="T9" fmla="*/ 204 h 230"/>
                <a:gd name="T10" fmla="*/ 0 w 135"/>
                <a:gd name="T11" fmla="*/ 186 h 230"/>
                <a:gd name="T12" fmla="*/ 0 w 135"/>
                <a:gd name="T13" fmla="*/ 164 h 230"/>
                <a:gd name="T14" fmla="*/ 2 w 135"/>
                <a:gd name="T15" fmla="*/ 140 h 230"/>
                <a:gd name="T16" fmla="*/ 11 w 135"/>
                <a:gd name="T17" fmla="*/ 113 h 230"/>
                <a:gd name="T18" fmla="*/ 20 w 135"/>
                <a:gd name="T19" fmla="*/ 94 h 230"/>
                <a:gd name="T20" fmla="*/ 28 w 135"/>
                <a:gd name="T21" fmla="*/ 74 h 230"/>
                <a:gd name="T22" fmla="*/ 36 w 135"/>
                <a:gd name="T23" fmla="*/ 56 h 230"/>
                <a:gd name="T24" fmla="*/ 45 w 135"/>
                <a:gd name="T25" fmla="*/ 41 h 230"/>
                <a:gd name="T26" fmla="*/ 55 w 135"/>
                <a:gd name="T27" fmla="*/ 28 h 230"/>
                <a:gd name="T28" fmla="*/ 68 w 135"/>
                <a:gd name="T29" fmla="*/ 16 h 230"/>
                <a:gd name="T30" fmla="*/ 87 w 135"/>
                <a:gd name="T31" fmla="*/ 8 h 230"/>
                <a:gd name="T32" fmla="*/ 107 w 135"/>
                <a:gd name="T33" fmla="*/ 2 h 230"/>
                <a:gd name="T34" fmla="*/ 135 w 135"/>
                <a:gd name="T3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 h="230">
                  <a:moveTo>
                    <a:pt x="135" y="0"/>
                  </a:moveTo>
                  <a:lnTo>
                    <a:pt x="11" y="230"/>
                  </a:lnTo>
                  <a:lnTo>
                    <a:pt x="10" y="227"/>
                  </a:lnTo>
                  <a:lnTo>
                    <a:pt x="6" y="218"/>
                  </a:lnTo>
                  <a:lnTo>
                    <a:pt x="2" y="204"/>
                  </a:lnTo>
                  <a:lnTo>
                    <a:pt x="0" y="186"/>
                  </a:lnTo>
                  <a:lnTo>
                    <a:pt x="0" y="164"/>
                  </a:lnTo>
                  <a:lnTo>
                    <a:pt x="2" y="140"/>
                  </a:lnTo>
                  <a:lnTo>
                    <a:pt x="11" y="113"/>
                  </a:lnTo>
                  <a:lnTo>
                    <a:pt x="20" y="94"/>
                  </a:lnTo>
                  <a:lnTo>
                    <a:pt x="28" y="74"/>
                  </a:lnTo>
                  <a:lnTo>
                    <a:pt x="36" y="56"/>
                  </a:lnTo>
                  <a:lnTo>
                    <a:pt x="45" y="41"/>
                  </a:lnTo>
                  <a:lnTo>
                    <a:pt x="55" y="28"/>
                  </a:lnTo>
                  <a:lnTo>
                    <a:pt x="68" y="16"/>
                  </a:lnTo>
                  <a:lnTo>
                    <a:pt x="87" y="8"/>
                  </a:lnTo>
                  <a:lnTo>
                    <a:pt x="107" y="2"/>
                  </a:lnTo>
                  <a:lnTo>
                    <a:pt x="135"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67">
              <a:extLst>
                <a:ext uri="{FF2B5EF4-FFF2-40B4-BE49-F238E27FC236}">
                  <a16:creationId xmlns:a16="http://schemas.microsoft.com/office/drawing/2014/main" id="{AA8CD071-2ED3-4A68-8F73-2454A4DF02CE}"/>
                </a:ext>
              </a:extLst>
            </p:cNvPr>
            <p:cNvSpPr>
              <a:spLocks/>
            </p:cNvSpPr>
            <p:nvPr/>
          </p:nvSpPr>
          <p:spPr bwMode="auto">
            <a:xfrm>
              <a:off x="2695575" y="4357688"/>
              <a:ext cx="6792913" cy="2500312"/>
            </a:xfrm>
            <a:custGeom>
              <a:avLst/>
              <a:gdLst>
                <a:gd name="T0" fmla="*/ 4199 w 4279"/>
                <a:gd name="T1" fmla="*/ 29 h 1575"/>
                <a:gd name="T2" fmla="*/ 4111 w 4279"/>
                <a:gd name="T3" fmla="*/ 269 h 1575"/>
                <a:gd name="T4" fmla="*/ 4055 w 4279"/>
                <a:gd name="T5" fmla="*/ 314 h 1575"/>
                <a:gd name="T6" fmla="*/ 3946 w 4279"/>
                <a:gd name="T7" fmla="*/ 403 h 1575"/>
                <a:gd name="T8" fmla="*/ 3815 w 4279"/>
                <a:gd name="T9" fmla="*/ 515 h 1575"/>
                <a:gd name="T10" fmla="*/ 3689 w 4279"/>
                <a:gd name="T11" fmla="*/ 626 h 1575"/>
                <a:gd name="T12" fmla="*/ 3625 w 4279"/>
                <a:gd name="T13" fmla="*/ 681 h 1575"/>
                <a:gd name="T14" fmla="*/ 3538 w 4279"/>
                <a:gd name="T15" fmla="*/ 725 h 1575"/>
                <a:gd name="T16" fmla="*/ 3398 w 4279"/>
                <a:gd name="T17" fmla="*/ 795 h 1575"/>
                <a:gd name="T18" fmla="*/ 3238 w 4279"/>
                <a:gd name="T19" fmla="*/ 874 h 1575"/>
                <a:gd name="T20" fmla="*/ 3094 w 4279"/>
                <a:gd name="T21" fmla="*/ 945 h 1575"/>
                <a:gd name="T22" fmla="*/ 2998 w 4279"/>
                <a:gd name="T23" fmla="*/ 988 h 1575"/>
                <a:gd name="T24" fmla="*/ 2823 w 4279"/>
                <a:gd name="T25" fmla="*/ 1076 h 1575"/>
                <a:gd name="T26" fmla="*/ 2591 w 4279"/>
                <a:gd name="T27" fmla="*/ 1160 h 1575"/>
                <a:gd name="T28" fmla="*/ 2399 w 4279"/>
                <a:gd name="T29" fmla="*/ 1169 h 1575"/>
                <a:gd name="T30" fmla="*/ 2181 w 4279"/>
                <a:gd name="T31" fmla="*/ 1145 h 1575"/>
                <a:gd name="T32" fmla="*/ 1907 w 4279"/>
                <a:gd name="T33" fmla="*/ 1119 h 1575"/>
                <a:gd name="T34" fmla="*/ 1639 w 4279"/>
                <a:gd name="T35" fmla="*/ 1132 h 1575"/>
                <a:gd name="T36" fmla="*/ 1359 w 4279"/>
                <a:gd name="T37" fmla="*/ 1222 h 1575"/>
                <a:gd name="T38" fmla="*/ 1142 w 4279"/>
                <a:gd name="T39" fmla="*/ 1365 h 1575"/>
                <a:gd name="T40" fmla="*/ 1002 w 4279"/>
                <a:gd name="T41" fmla="*/ 1575 h 1575"/>
                <a:gd name="T42" fmla="*/ 16 w 4279"/>
                <a:gd name="T43" fmla="*/ 1550 h 1575"/>
                <a:gd name="T44" fmla="*/ 75 w 4279"/>
                <a:gd name="T45" fmla="*/ 1453 h 1575"/>
                <a:gd name="T46" fmla="*/ 165 w 4279"/>
                <a:gd name="T47" fmla="*/ 1307 h 1575"/>
                <a:gd name="T48" fmla="*/ 267 w 4279"/>
                <a:gd name="T49" fmla="*/ 1140 h 1575"/>
                <a:gd name="T50" fmla="*/ 367 w 4279"/>
                <a:gd name="T51" fmla="*/ 979 h 1575"/>
                <a:gd name="T52" fmla="*/ 447 w 4279"/>
                <a:gd name="T53" fmla="*/ 850 h 1575"/>
                <a:gd name="T54" fmla="*/ 498 w 4279"/>
                <a:gd name="T55" fmla="*/ 769 h 1575"/>
                <a:gd name="T56" fmla="*/ 580 w 4279"/>
                <a:gd name="T57" fmla="*/ 647 h 1575"/>
                <a:gd name="T58" fmla="*/ 668 w 4279"/>
                <a:gd name="T59" fmla="*/ 517 h 1575"/>
                <a:gd name="T60" fmla="*/ 735 w 4279"/>
                <a:gd name="T61" fmla="*/ 423 h 1575"/>
                <a:gd name="T62" fmla="*/ 794 w 4279"/>
                <a:gd name="T63" fmla="*/ 359 h 1575"/>
                <a:gd name="T64" fmla="*/ 915 w 4279"/>
                <a:gd name="T65" fmla="*/ 284 h 1575"/>
                <a:gd name="T66" fmla="*/ 1097 w 4279"/>
                <a:gd name="T67" fmla="*/ 227 h 1575"/>
                <a:gd name="T68" fmla="*/ 1334 w 4279"/>
                <a:gd name="T69" fmla="*/ 218 h 1575"/>
                <a:gd name="T70" fmla="*/ 1625 w 4279"/>
                <a:gd name="T71" fmla="*/ 279 h 1575"/>
                <a:gd name="T72" fmla="*/ 1852 w 4279"/>
                <a:gd name="T73" fmla="*/ 344 h 1575"/>
                <a:gd name="T74" fmla="*/ 2026 w 4279"/>
                <a:gd name="T75" fmla="*/ 372 h 1575"/>
                <a:gd name="T76" fmla="*/ 2204 w 4279"/>
                <a:gd name="T77" fmla="*/ 342 h 1575"/>
                <a:gd name="T78" fmla="*/ 2423 w 4279"/>
                <a:gd name="T79" fmla="*/ 253 h 1575"/>
                <a:gd name="T80" fmla="*/ 2622 w 4279"/>
                <a:gd name="T81" fmla="*/ 179 h 1575"/>
                <a:gd name="T82" fmla="*/ 2796 w 4279"/>
                <a:gd name="T83" fmla="*/ 166 h 1575"/>
                <a:gd name="T84" fmla="*/ 2910 w 4279"/>
                <a:gd name="T85" fmla="*/ 221 h 1575"/>
                <a:gd name="T86" fmla="*/ 2941 w 4279"/>
                <a:gd name="T87" fmla="*/ 261 h 1575"/>
                <a:gd name="T88" fmla="*/ 2966 w 4279"/>
                <a:gd name="T89" fmla="*/ 336 h 1575"/>
                <a:gd name="T90" fmla="*/ 2932 w 4279"/>
                <a:gd name="T91" fmla="*/ 421 h 1575"/>
                <a:gd name="T92" fmla="*/ 2833 w 4279"/>
                <a:gd name="T93" fmla="*/ 495 h 1575"/>
                <a:gd name="T94" fmla="*/ 2791 w 4279"/>
                <a:gd name="T95" fmla="*/ 525 h 1575"/>
                <a:gd name="T96" fmla="*/ 2787 w 4279"/>
                <a:gd name="T97" fmla="*/ 529 h 1575"/>
                <a:gd name="T98" fmla="*/ 2866 w 4279"/>
                <a:gd name="T99" fmla="*/ 543 h 1575"/>
                <a:gd name="T100" fmla="*/ 2967 w 4279"/>
                <a:gd name="T101" fmla="*/ 590 h 1575"/>
                <a:gd name="T102" fmla="*/ 3005 w 4279"/>
                <a:gd name="T103" fmla="*/ 561 h 1575"/>
                <a:gd name="T104" fmla="*/ 3105 w 4279"/>
                <a:gd name="T105" fmla="*/ 503 h 1575"/>
                <a:gd name="T106" fmla="*/ 3251 w 4279"/>
                <a:gd name="T107" fmla="*/ 462 h 1575"/>
                <a:gd name="T108" fmla="*/ 3318 w 4279"/>
                <a:gd name="T109" fmla="*/ 443 h 1575"/>
                <a:gd name="T110" fmla="*/ 3407 w 4279"/>
                <a:gd name="T111" fmla="*/ 393 h 1575"/>
                <a:gd name="T112" fmla="*/ 3525 w 4279"/>
                <a:gd name="T113" fmla="*/ 326 h 1575"/>
                <a:gd name="T114" fmla="*/ 3630 w 4279"/>
                <a:gd name="T115" fmla="*/ 266 h 1575"/>
                <a:gd name="T116" fmla="*/ 3713 w 4279"/>
                <a:gd name="T117" fmla="*/ 199 h 1575"/>
                <a:gd name="T118" fmla="*/ 3824 w 4279"/>
                <a:gd name="T119" fmla="*/ 104 h 1575"/>
                <a:gd name="T120" fmla="*/ 3959 w 4279"/>
                <a:gd name="T121" fmla="*/ 24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79" h="1575">
                  <a:moveTo>
                    <a:pt x="4073" y="0"/>
                  </a:moveTo>
                  <a:lnTo>
                    <a:pt x="4115" y="4"/>
                  </a:lnTo>
                  <a:lnTo>
                    <a:pt x="4156" y="13"/>
                  </a:lnTo>
                  <a:lnTo>
                    <a:pt x="4199" y="29"/>
                  </a:lnTo>
                  <a:lnTo>
                    <a:pt x="4242" y="53"/>
                  </a:lnTo>
                  <a:lnTo>
                    <a:pt x="4279" y="83"/>
                  </a:lnTo>
                  <a:lnTo>
                    <a:pt x="4113" y="266"/>
                  </a:lnTo>
                  <a:lnTo>
                    <a:pt x="4111" y="269"/>
                  </a:lnTo>
                  <a:lnTo>
                    <a:pt x="4103" y="274"/>
                  </a:lnTo>
                  <a:lnTo>
                    <a:pt x="4091" y="284"/>
                  </a:lnTo>
                  <a:lnTo>
                    <a:pt x="4074" y="298"/>
                  </a:lnTo>
                  <a:lnTo>
                    <a:pt x="4055" y="314"/>
                  </a:lnTo>
                  <a:lnTo>
                    <a:pt x="4031" y="333"/>
                  </a:lnTo>
                  <a:lnTo>
                    <a:pt x="4004" y="355"/>
                  </a:lnTo>
                  <a:lnTo>
                    <a:pt x="3976" y="379"/>
                  </a:lnTo>
                  <a:lnTo>
                    <a:pt x="3946" y="403"/>
                  </a:lnTo>
                  <a:lnTo>
                    <a:pt x="3913" y="431"/>
                  </a:lnTo>
                  <a:lnTo>
                    <a:pt x="3881" y="458"/>
                  </a:lnTo>
                  <a:lnTo>
                    <a:pt x="3847" y="486"/>
                  </a:lnTo>
                  <a:lnTo>
                    <a:pt x="3815" y="515"/>
                  </a:lnTo>
                  <a:lnTo>
                    <a:pt x="3781" y="543"/>
                  </a:lnTo>
                  <a:lnTo>
                    <a:pt x="3749" y="572"/>
                  </a:lnTo>
                  <a:lnTo>
                    <a:pt x="3719" y="599"/>
                  </a:lnTo>
                  <a:lnTo>
                    <a:pt x="3689" y="626"/>
                  </a:lnTo>
                  <a:lnTo>
                    <a:pt x="3662" y="651"/>
                  </a:lnTo>
                  <a:lnTo>
                    <a:pt x="3637" y="674"/>
                  </a:lnTo>
                  <a:lnTo>
                    <a:pt x="3634" y="676"/>
                  </a:lnTo>
                  <a:lnTo>
                    <a:pt x="3625" y="681"/>
                  </a:lnTo>
                  <a:lnTo>
                    <a:pt x="3610" y="688"/>
                  </a:lnTo>
                  <a:lnTo>
                    <a:pt x="3590" y="698"/>
                  </a:lnTo>
                  <a:lnTo>
                    <a:pt x="3567" y="710"/>
                  </a:lnTo>
                  <a:lnTo>
                    <a:pt x="3538" y="725"/>
                  </a:lnTo>
                  <a:lnTo>
                    <a:pt x="3507" y="740"/>
                  </a:lnTo>
                  <a:lnTo>
                    <a:pt x="3472" y="757"/>
                  </a:lnTo>
                  <a:lnTo>
                    <a:pt x="3436" y="775"/>
                  </a:lnTo>
                  <a:lnTo>
                    <a:pt x="3398" y="795"/>
                  </a:lnTo>
                  <a:lnTo>
                    <a:pt x="3359" y="814"/>
                  </a:lnTo>
                  <a:lnTo>
                    <a:pt x="3319" y="835"/>
                  </a:lnTo>
                  <a:lnTo>
                    <a:pt x="3279" y="854"/>
                  </a:lnTo>
                  <a:lnTo>
                    <a:pt x="3238" y="874"/>
                  </a:lnTo>
                  <a:lnTo>
                    <a:pt x="3199" y="893"/>
                  </a:lnTo>
                  <a:lnTo>
                    <a:pt x="3162" y="911"/>
                  </a:lnTo>
                  <a:lnTo>
                    <a:pt x="3127" y="930"/>
                  </a:lnTo>
                  <a:lnTo>
                    <a:pt x="3094" y="945"/>
                  </a:lnTo>
                  <a:lnTo>
                    <a:pt x="3065" y="959"/>
                  </a:lnTo>
                  <a:lnTo>
                    <a:pt x="3039" y="971"/>
                  </a:lnTo>
                  <a:lnTo>
                    <a:pt x="3016" y="980"/>
                  </a:lnTo>
                  <a:lnTo>
                    <a:pt x="2998" y="988"/>
                  </a:lnTo>
                  <a:lnTo>
                    <a:pt x="2961" y="1005"/>
                  </a:lnTo>
                  <a:lnTo>
                    <a:pt x="2918" y="1027"/>
                  </a:lnTo>
                  <a:lnTo>
                    <a:pt x="2872" y="1050"/>
                  </a:lnTo>
                  <a:lnTo>
                    <a:pt x="2823" y="1076"/>
                  </a:lnTo>
                  <a:lnTo>
                    <a:pt x="2770" y="1101"/>
                  </a:lnTo>
                  <a:lnTo>
                    <a:pt x="2713" y="1124"/>
                  </a:lnTo>
                  <a:lnTo>
                    <a:pt x="2653" y="1145"/>
                  </a:lnTo>
                  <a:lnTo>
                    <a:pt x="2591" y="1160"/>
                  </a:lnTo>
                  <a:lnTo>
                    <a:pt x="2526" y="1171"/>
                  </a:lnTo>
                  <a:lnTo>
                    <a:pt x="2488" y="1172"/>
                  </a:lnTo>
                  <a:lnTo>
                    <a:pt x="2445" y="1172"/>
                  </a:lnTo>
                  <a:lnTo>
                    <a:pt x="2399" y="1169"/>
                  </a:lnTo>
                  <a:lnTo>
                    <a:pt x="2349" y="1164"/>
                  </a:lnTo>
                  <a:lnTo>
                    <a:pt x="2295" y="1159"/>
                  </a:lnTo>
                  <a:lnTo>
                    <a:pt x="2239" y="1151"/>
                  </a:lnTo>
                  <a:lnTo>
                    <a:pt x="2181" y="1145"/>
                  </a:lnTo>
                  <a:lnTo>
                    <a:pt x="2113" y="1137"/>
                  </a:lnTo>
                  <a:lnTo>
                    <a:pt x="2046" y="1129"/>
                  </a:lnTo>
                  <a:lnTo>
                    <a:pt x="1976" y="1123"/>
                  </a:lnTo>
                  <a:lnTo>
                    <a:pt x="1907" y="1119"/>
                  </a:lnTo>
                  <a:lnTo>
                    <a:pt x="1837" y="1116"/>
                  </a:lnTo>
                  <a:lnTo>
                    <a:pt x="1769" y="1117"/>
                  </a:lnTo>
                  <a:lnTo>
                    <a:pt x="1703" y="1123"/>
                  </a:lnTo>
                  <a:lnTo>
                    <a:pt x="1639" y="1132"/>
                  </a:lnTo>
                  <a:lnTo>
                    <a:pt x="1578" y="1146"/>
                  </a:lnTo>
                  <a:lnTo>
                    <a:pt x="1499" y="1169"/>
                  </a:lnTo>
                  <a:lnTo>
                    <a:pt x="1426" y="1195"/>
                  </a:lnTo>
                  <a:lnTo>
                    <a:pt x="1359" y="1222"/>
                  </a:lnTo>
                  <a:lnTo>
                    <a:pt x="1297" y="1254"/>
                  </a:lnTo>
                  <a:lnTo>
                    <a:pt x="1240" y="1287"/>
                  </a:lnTo>
                  <a:lnTo>
                    <a:pt x="1189" y="1324"/>
                  </a:lnTo>
                  <a:lnTo>
                    <a:pt x="1142" y="1365"/>
                  </a:lnTo>
                  <a:lnTo>
                    <a:pt x="1101" y="1409"/>
                  </a:lnTo>
                  <a:lnTo>
                    <a:pt x="1063" y="1460"/>
                  </a:lnTo>
                  <a:lnTo>
                    <a:pt x="1031" y="1514"/>
                  </a:lnTo>
                  <a:lnTo>
                    <a:pt x="1002" y="1575"/>
                  </a:lnTo>
                  <a:lnTo>
                    <a:pt x="0" y="1575"/>
                  </a:lnTo>
                  <a:lnTo>
                    <a:pt x="1" y="1572"/>
                  </a:lnTo>
                  <a:lnTo>
                    <a:pt x="6" y="1563"/>
                  </a:lnTo>
                  <a:lnTo>
                    <a:pt x="16" y="1550"/>
                  </a:lnTo>
                  <a:lnTo>
                    <a:pt x="27" y="1532"/>
                  </a:lnTo>
                  <a:lnTo>
                    <a:pt x="40" y="1509"/>
                  </a:lnTo>
                  <a:lnTo>
                    <a:pt x="57" y="1483"/>
                  </a:lnTo>
                  <a:lnTo>
                    <a:pt x="75" y="1453"/>
                  </a:lnTo>
                  <a:lnTo>
                    <a:pt x="96" y="1419"/>
                  </a:lnTo>
                  <a:lnTo>
                    <a:pt x="117" y="1384"/>
                  </a:lnTo>
                  <a:lnTo>
                    <a:pt x="140" y="1346"/>
                  </a:lnTo>
                  <a:lnTo>
                    <a:pt x="165" y="1307"/>
                  </a:lnTo>
                  <a:lnTo>
                    <a:pt x="190" y="1265"/>
                  </a:lnTo>
                  <a:lnTo>
                    <a:pt x="215" y="1224"/>
                  </a:lnTo>
                  <a:lnTo>
                    <a:pt x="241" y="1182"/>
                  </a:lnTo>
                  <a:lnTo>
                    <a:pt x="267" y="1140"/>
                  </a:lnTo>
                  <a:lnTo>
                    <a:pt x="293" y="1098"/>
                  </a:lnTo>
                  <a:lnTo>
                    <a:pt x="319" y="1057"/>
                  </a:lnTo>
                  <a:lnTo>
                    <a:pt x="344" y="1016"/>
                  </a:lnTo>
                  <a:lnTo>
                    <a:pt x="367" y="979"/>
                  </a:lnTo>
                  <a:lnTo>
                    <a:pt x="389" y="942"/>
                  </a:lnTo>
                  <a:lnTo>
                    <a:pt x="410" y="909"/>
                  </a:lnTo>
                  <a:lnTo>
                    <a:pt x="430" y="878"/>
                  </a:lnTo>
                  <a:lnTo>
                    <a:pt x="447" y="850"/>
                  </a:lnTo>
                  <a:lnTo>
                    <a:pt x="461" y="827"/>
                  </a:lnTo>
                  <a:lnTo>
                    <a:pt x="472" y="808"/>
                  </a:lnTo>
                  <a:lnTo>
                    <a:pt x="482" y="793"/>
                  </a:lnTo>
                  <a:lnTo>
                    <a:pt x="498" y="769"/>
                  </a:lnTo>
                  <a:lnTo>
                    <a:pt x="517" y="742"/>
                  </a:lnTo>
                  <a:lnTo>
                    <a:pt x="536" y="712"/>
                  </a:lnTo>
                  <a:lnTo>
                    <a:pt x="557" y="679"/>
                  </a:lnTo>
                  <a:lnTo>
                    <a:pt x="580" y="647"/>
                  </a:lnTo>
                  <a:lnTo>
                    <a:pt x="602" y="613"/>
                  </a:lnTo>
                  <a:lnTo>
                    <a:pt x="626" y="581"/>
                  </a:lnTo>
                  <a:lnTo>
                    <a:pt x="648" y="548"/>
                  </a:lnTo>
                  <a:lnTo>
                    <a:pt x="668" y="517"/>
                  </a:lnTo>
                  <a:lnTo>
                    <a:pt x="688" y="489"/>
                  </a:lnTo>
                  <a:lnTo>
                    <a:pt x="706" y="463"/>
                  </a:lnTo>
                  <a:lnTo>
                    <a:pt x="722" y="441"/>
                  </a:lnTo>
                  <a:lnTo>
                    <a:pt x="735" y="423"/>
                  </a:lnTo>
                  <a:lnTo>
                    <a:pt x="745" y="410"/>
                  </a:lnTo>
                  <a:lnTo>
                    <a:pt x="757" y="394"/>
                  </a:lnTo>
                  <a:lnTo>
                    <a:pt x="774" y="377"/>
                  </a:lnTo>
                  <a:lnTo>
                    <a:pt x="794" y="359"/>
                  </a:lnTo>
                  <a:lnTo>
                    <a:pt x="819" y="341"/>
                  </a:lnTo>
                  <a:lnTo>
                    <a:pt x="848" y="322"/>
                  </a:lnTo>
                  <a:lnTo>
                    <a:pt x="880" y="302"/>
                  </a:lnTo>
                  <a:lnTo>
                    <a:pt x="915" y="284"/>
                  </a:lnTo>
                  <a:lnTo>
                    <a:pt x="955" y="267"/>
                  </a:lnTo>
                  <a:lnTo>
                    <a:pt x="998" y="252"/>
                  </a:lnTo>
                  <a:lnTo>
                    <a:pt x="1045" y="239"/>
                  </a:lnTo>
                  <a:lnTo>
                    <a:pt x="1097" y="227"/>
                  </a:lnTo>
                  <a:lnTo>
                    <a:pt x="1150" y="219"/>
                  </a:lnTo>
                  <a:lnTo>
                    <a:pt x="1208" y="215"/>
                  </a:lnTo>
                  <a:lnTo>
                    <a:pt x="1269" y="214"/>
                  </a:lnTo>
                  <a:lnTo>
                    <a:pt x="1334" y="218"/>
                  </a:lnTo>
                  <a:lnTo>
                    <a:pt x="1403" y="227"/>
                  </a:lnTo>
                  <a:lnTo>
                    <a:pt x="1474" y="241"/>
                  </a:lnTo>
                  <a:lnTo>
                    <a:pt x="1554" y="261"/>
                  </a:lnTo>
                  <a:lnTo>
                    <a:pt x="1625" y="279"/>
                  </a:lnTo>
                  <a:lnTo>
                    <a:pt x="1690" y="297"/>
                  </a:lnTo>
                  <a:lnTo>
                    <a:pt x="1748" y="314"/>
                  </a:lnTo>
                  <a:lnTo>
                    <a:pt x="1802" y="329"/>
                  </a:lnTo>
                  <a:lnTo>
                    <a:pt x="1852" y="344"/>
                  </a:lnTo>
                  <a:lnTo>
                    <a:pt x="1898" y="354"/>
                  </a:lnTo>
                  <a:lnTo>
                    <a:pt x="1942" y="363"/>
                  </a:lnTo>
                  <a:lnTo>
                    <a:pt x="1983" y="370"/>
                  </a:lnTo>
                  <a:lnTo>
                    <a:pt x="2026" y="372"/>
                  </a:lnTo>
                  <a:lnTo>
                    <a:pt x="2068" y="371"/>
                  </a:lnTo>
                  <a:lnTo>
                    <a:pt x="2110" y="366"/>
                  </a:lnTo>
                  <a:lnTo>
                    <a:pt x="2156" y="357"/>
                  </a:lnTo>
                  <a:lnTo>
                    <a:pt x="2204" y="342"/>
                  </a:lnTo>
                  <a:lnTo>
                    <a:pt x="2256" y="323"/>
                  </a:lnTo>
                  <a:lnTo>
                    <a:pt x="2314" y="300"/>
                  </a:lnTo>
                  <a:lnTo>
                    <a:pt x="2369" y="276"/>
                  </a:lnTo>
                  <a:lnTo>
                    <a:pt x="2423" y="253"/>
                  </a:lnTo>
                  <a:lnTo>
                    <a:pt x="2475" y="231"/>
                  </a:lnTo>
                  <a:lnTo>
                    <a:pt x="2526" y="211"/>
                  </a:lnTo>
                  <a:lnTo>
                    <a:pt x="2575" y="193"/>
                  </a:lnTo>
                  <a:lnTo>
                    <a:pt x="2622" y="179"/>
                  </a:lnTo>
                  <a:lnTo>
                    <a:pt x="2667" y="169"/>
                  </a:lnTo>
                  <a:lnTo>
                    <a:pt x="2711" y="162"/>
                  </a:lnTo>
                  <a:lnTo>
                    <a:pt x="2754" y="161"/>
                  </a:lnTo>
                  <a:lnTo>
                    <a:pt x="2796" y="166"/>
                  </a:lnTo>
                  <a:lnTo>
                    <a:pt x="2835" y="176"/>
                  </a:lnTo>
                  <a:lnTo>
                    <a:pt x="2872" y="193"/>
                  </a:lnTo>
                  <a:lnTo>
                    <a:pt x="2909" y="219"/>
                  </a:lnTo>
                  <a:lnTo>
                    <a:pt x="2910" y="221"/>
                  </a:lnTo>
                  <a:lnTo>
                    <a:pt x="2915" y="226"/>
                  </a:lnTo>
                  <a:lnTo>
                    <a:pt x="2923" y="235"/>
                  </a:lnTo>
                  <a:lnTo>
                    <a:pt x="2931" y="246"/>
                  </a:lnTo>
                  <a:lnTo>
                    <a:pt x="2941" y="261"/>
                  </a:lnTo>
                  <a:lnTo>
                    <a:pt x="2950" y="278"/>
                  </a:lnTo>
                  <a:lnTo>
                    <a:pt x="2958" y="296"/>
                  </a:lnTo>
                  <a:lnTo>
                    <a:pt x="2963" y="315"/>
                  </a:lnTo>
                  <a:lnTo>
                    <a:pt x="2966" y="336"/>
                  </a:lnTo>
                  <a:lnTo>
                    <a:pt x="2966" y="357"/>
                  </a:lnTo>
                  <a:lnTo>
                    <a:pt x="2961" y="379"/>
                  </a:lnTo>
                  <a:lnTo>
                    <a:pt x="2950" y="401"/>
                  </a:lnTo>
                  <a:lnTo>
                    <a:pt x="2932" y="421"/>
                  </a:lnTo>
                  <a:lnTo>
                    <a:pt x="2909" y="442"/>
                  </a:lnTo>
                  <a:lnTo>
                    <a:pt x="2879" y="464"/>
                  </a:lnTo>
                  <a:lnTo>
                    <a:pt x="2854" y="481"/>
                  </a:lnTo>
                  <a:lnTo>
                    <a:pt x="2833" y="495"/>
                  </a:lnTo>
                  <a:lnTo>
                    <a:pt x="2818" y="507"/>
                  </a:lnTo>
                  <a:lnTo>
                    <a:pt x="2805" y="515"/>
                  </a:lnTo>
                  <a:lnTo>
                    <a:pt x="2796" y="521"/>
                  </a:lnTo>
                  <a:lnTo>
                    <a:pt x="2791" y="525"/>
                  </a:lnTo>
                  <a:lnTo>
                    <a:pt x="2785" y="528"/>
                  </a:lnTo>
                  <a:lnTo>
                    <a:pt x="2784" y="529"/>
                  </a:lnTo>
                  <a:lnTo>
                    <a:pt x="2783" y="529"/>
                  </a:lnTo>
                  <a:lnTo>
                    <a:pt x="2787" y="529"/>
                  </a:lnTo>
                  <a:lnTo>
                    <a:pt x="2798" y="530"/>
                  </a:lnTo>
                  <a:lnTo>
                    <a:pt x="2817" y="534"/>
                  </a:lnTo>
                  <a:lnTo>
                    <a:pt x="2840" y="538"/>
                  </a:lnTo>
                  <a:lnTo>
                    <a:pt x="2866" y="543"/>
                  </a:lnTo>
                  <a:lnTo>
                    <a:pt x="2893" y="551"/>
                  </a:lnTo>
                  <a:lnTo>
                    <a:pt x="2919" y="561"/>
                  </a:lnTo>
                  <a:lnTo>
                    <a:pt x="2945" y="574"/>
                  </a:lnTo>
                  <a:lnTo>
                    <a:pt x="2967" y="590"/>
                  </a:lnTo>
                  <a:lnTo>
                    <a:pt x="2970" y="587"/>
                  </a:lnTo>
                  <a:lnTo>
                    <a:pt x="2976" y="582"/>
                  </a:lnTo>
                  <a:lnTo>
                    <a:pt x="2988" y="573"/>
                  </a:lnTo>
                  <a:lnTo>
                    <a:pt x="3005" y="561"/>
                  </a:lnTo>
                  <a:lnTo>
                    <a:pt x="3024" y="547"/>
                  </a:lnTo>
                  <a:lnTo>
                    <a:pt x="3048" y="533"/>
                  </a:lnTo>
                  <a:lnTo>
                    <a:pt x="3075" y="517"/>
                  </a:lnTo>
                  <a:lnTo>
                    <a:pt x="3105" y="503"/>
                  </a:lnTo>
                  <a:lnTo>
                    <a:pt x="3138" y="489"/>
                  </a:lnTo>
                  <a:lnTo>
                    <a:pt x="3174" y="477"/>
                  </a:lnTo>
                  <a:lnTo>
                    <a:pt x="3211" y="468"/>
                  </a:lnTo>
                  <a:lnTo>
                    <a:pt x="3251" y="462"/>
                  </a:lnTo>
                  <a:lnTo>
                    <a:pt x="3293" y="458"/>
                  </a:lnTo>
                  <a:lnTo>
                    <a:pt x="3296" y="456"/>
                  </a:lnTo>
                  <a:lnTo>
                    <a:pt x="3305" y="451"/>
                  </a:lnTo>
                  <a:lnTo>
                    <a:pt x="3318" y="443"/>
                  </a:lnTo>
                  <a:lnTo>
                    <a:pt x="3334" y="434"/>
                  </a:lnTo>
                  <a:lnTo>
                    <a:pt x="3357" y="421"/>
                  </a:lnTo>
                  <a:lnTo>
                    <a:pt x="3380" y="409"/>
                  </a:lnTo>
                  <a:lnTo>
                    <a:pt x="3407" y="393"/>
                  </a:lnTo>
                  <a:lnTo>
                    <a:pt x="3436" y="376"/>
                  </a:lnTo>
                  <a:lnTo>
                    <a:pt x="3466" y="359"/>
                  </a:lnTo>
                  <a:lnTo>
                    <a:pt x="3495" y="342"/>
                  </a:lnTo>
                  <a:lnTo>
                    <a:pt x="3525" y="326"/>
                  </a:lnTo>
                  <a:lnTo>
                    <a:pt x="3554" y="309"/>
                  </a:lnTo>
                  <a:lnTo>
                    <a:pt x="3581" y="293"/>
                  </a:lnTo>
                  <a:lnTo>
                    <a:pt x="3607" y="279"/>
                  </a:lnTo>
                  <a:lnTo>
                    <a:pt x="3630" y="266"/>
                  </a:lnTo>
                  <a:lnTo>
                    <a:pt x="3649" y="254"/>
                  </a:lnTo>
                  <a:lnTo>
                    <a:pt x="3668" y="239"/>
                  </a:lnTo>
                  <a:lnTo>
                    <a:pt x="3690" y="221"/>
                  </a:lnTo>
                  <a:lnTo>
                    <a:pt x="3713" y="199"/>
                  </a:lnTo>
                  <a:lnTo>
                    <a:pt x="3739" y="176"/>
                  </a:lnTo>
                  <a:lnTo>
                    <a:pt x="3765" y="152"/>
                  </a:lnTo>
                  <a:lnTo>
                    <a:pt x="3794" y="127"/>
                  </a:lnTo>
                  <a:lnTo>
                    <a:pt x="3824" y="104"/>
                  </a:lnTo>
                  <a:lnTo>
                    <a:pt x="3855" y="81"/>
                  </a:lnTo>
                  <a:lnTo>
                    <a:pt x="3889" y="60"/>
                  </a:lnTo>
                  <a:lnTo>
                    <a:pt x="3922" y="40"/>
                  </a:lnTo>
                  <a:lnTo>
                    <a:pt x="3959" y="24"/>
                  </a:lnTo>
                  <a:lnTo>
                    <a:pt x="3995" y="12"/>
                  </a:lnTo>
                  <a:lnTo>
                    <a:pt x="4034" y="4"/>
                  </a:lnTo>
                  <a:lnTo>
                    <a:pt x="407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 name="Freeform 68">
              <a:extLst>
                <a:ext uri="{FF2B5EF4-FFF2-40B4-BE49-F238E27FC236}">
                  <a16:creationId xmlns:a16="http://schemas.microsoft.com/office/drawing/2014/main" id="{C288AC3D-71B3-428C-B6E8-F52E0206DC81}"/>
                </a:ext>
              </a:extLst>
            </p:cNvPr>
            <p:cNvSpPr>
              <a:spLocks/>
            </p:cNvSpPr>
            <p:nvPr/>
          </p:nvSpPr>
          <p:spPr bwMode="auto">
            <a:xfrm>
              <a:off x="5526088" y="5757863"/>
              <a:ext cx="85725" cy="44450"/>
            </a:xfrm>
            <a:custGeom>
              <a:avLst/>
              <a:gdLst>
                <a:gd name="T0" fmla="*/ 54 w 54"/>
                <a:gd name="T1" fmla="*/ 0 h 28"/>
                <a:gd name="T2" fmla="*/ 35 w 54"/>
                <a:gd name="T3" fmla="*/ 9 h 28"/>
                <a:gd name="T4" fmla="*/ 21 w 54"/>
                <a:gd name="T5" fmla="*/ 16 h 28"/>
                <a:gd name="T6" fmla="*/ 9 w 54"/>
                <a:gd name="T7" fmla="*/ 23 h 28"/>
                <a:gd name="T8" fmla="*/ 3 w 54"/>
                <a:gd name="T9" fmla="*/ 27 h 28"/>
                <a:gd name="T10" fmla="*/ 0 w 54"/>
                <a:gd name="T11" fmla="*/ 28 h 28"/>
                <a:gd name="T12" fmla="*/ 13 w 54"/>
                <a:gd name="T13" fmla="*/ 19 h 28"/>
                <a:gd name="T14" fmla="*/ 30 w 54"/>
                <a:gd name="T15" fmla="*/ 10 h 28"/>
                <a:gd name="T16" fmla="*/ 54 w 5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8">
                  <a:moveTo>
                    <a:pt x="54" y="0"/>
                  </a:moveTo>
                  <a:lnTo>
                    <a:pt x="35" y="9"/>
                  </a:lnTo>
                  <a:lnTo>
                    <a:pt x="21" y="16"/>
                  </a:lnTo>
                  <a:lnTo>
                    <a:pt x="9" y="23"/>
                  </a:lnTo>
                  <a:lnTo>
                    <a:pt x="3" y="27"/>
                  </a:lnTo>
                  <a:lnTo>
                    <a:pt x="0" y="28"/>
                  </a:lnTo>
                  <a:lnTo>
                    <a:pt x="13" y="19"/>
                  </a:lnTo>
                  <a:lnTo>
                    <a:pt x="30" y="10"/>
                  </a:lnTo>
                  <a:lnTo>
                    <a:pt x="54" y="0"/>
                  </a:lnTo>
                  <a:close/>
                </a:path>
              </a:pathLst>
            </a:custGeom>
            <a:solidFill>
              <a:srgbClr val="E8B5B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 name="Freeform 69">
              <a:extLst>
                <a:ext uri="{FF2B5EF4-FFF2-40B4-BE49-F238E27FC236}">
                  <a16:creationId xmlns:a16="http://schemas.microsoft.com/office/drawing/2014/main" id="{BC5F867D-23FB-494A-8D93-00155611BB69}"/>
                </a:ext>
              </a:extLst>
            </p:cNvPr>
            <p:cNvSpPr>
              <a:spLocks/>
            </p:cNvSpPr>
            <p:nvPr/>
          </p:nvSpPr>
          <p:spPr bwMode="auto">
            <a:xfrm>
              <a:off x="7113588" y="5133975"/>
              <a:ext cx="173038" cy="98425"/>
            </a:xfrm>
            <a:custGeom>
              <a:avLst/>
              <a:gdLst>
                <a:gd name="T0" fmla="*/ 61 w 109"/>
                <a:gd name="T1" fmla="*/ 0 h 62"/>
                <a:gd name="T2" fmla="*/ 10 w 109"/>
                <a:gd name="T3" fmla="*/ 41 h 62"/>
                <a:gd name="T4" fmla="*/ 15 w 109"/>
                <a:gd name="T5" fmla="*/ 41 h 62"/>
                <a:gd name="T6" fmla="*/ 27 w 109"/>
                <a:gd name="T7" fmla="*/ 43 h 62"/>
                <a:gd name="T8" fmla="*/ 44 w 109"/>
                <a:gd name="T9" fmla="*/ 45 h 62"/>
                <a:gd name="T10" fmla="*/ 65 w 109"/>
                <a:gd name="T11" fmla="*/ 49 h 62"/>
                <a:gd name="T12" fmla="*/ 87 w 109"/>
                <a:gd name="T13" fmla="*/ 54 h 62"/>
                <a:gd name="T14" fmla="*/ 109 w 109"/>
                <a:gd name="T15" fmla="*/ 62 h 62"/>
                <a:gd name="T16" fmla="*/ 83 w 109"/>
                <a:gd name="T17" fmla="*/ 54 h 62"/>
                <a:gd name="T18" fmla="*/ 60 w 109"/>
                <a:gd name="T19" fmla="*/ 49 h 62"/>
                <a:gd name="T20" fmla="*/ 37 w 109"/>
                <a:gd name="T21" fmla="*/ 45 h 62"/>
                <a:gd name="T22" fmla="*/ 19 w 109"/>
                <a:gd name="T23" fmla="*/ 43 h 62"/>
                <a:gd name="T24" fmla="*/ 6 w 109"/>
                <a:gd name="T25" fmla="*/ 41 h 62"/>
                <a:gd name="T26" fmla="*/ 0 w 109"/>
                <a:gd name="T27" fmla="*/ 40 h 62"/>
                <a:gd name="T28" fmla="*/ 1 w 109"/>
                <a:gd name="T29" fmla="*/ 40 h 62"/>
                <a:gd name="T30" fmla="*/ 5 w 109"/>
                <a:gd name="T31" fmla="*/ 37 h 62"/>
                <a:gd name="T32" fmla="*/ 10 w 109"/>
                <a:gd name="T33" fmla="*/ 35 h 62"/>
                <a:gd name="T34" fmla="*/ 18 w 109"/>
                <a:gd name="T35" fmla="*/ 30 h 62"/>
                <a:gd name="T36" fmla="*/ 28 w 109"/>
                <a:gd name="T37" fmla="*/ 22 h 62"/>
                <a:gd name="T38" fmla="*/ 43 w 109"/>
                <a:gd name="T39" fmla="*/ 13 h 62"/>
                <a:gd name="T40" fmla="*/ 61 w 109"/>
                <a:gd name="T41" fmla="*/ 0 h 62"/>
                <a:gd name="T42" fmla="*/ 61 w 109"/>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62">
                  <a:moveTo>
                    <a:pt x="61" y="0"/>
                  </a:moveTo>
                  <a:lnTo>
                    <a:pt x="10" y="41"/>
                  </a:lnTo>
                  <a:lnTo>
                    <a:pt x="15" y="41"/>
                  </a:lnTo>
                  <a:lnTo>
                    <a:pt x="27" y="43"/>
                  </a:lnTo>
                  <a:lnTo>
                    <a:pt x="44" y="45"/>
                  </a:lnTo>
                  <a:lnTo>
                    <a:pt x="65" y="49"/>
                  </a:lnTo>
                  <a:lnTo>
                    <a:pt x="87" y="54"/>
                  </a:lnTo>
                  <a:lnTo>
                    <a:pt x="109" y="62"/>
                  </a:lnTo>
                  <a:lnTo>
                    <a:pt x="83" y="54"/>
                  </a:lnTo>
                  <a:lnTo>
                    <a:pt x="60" y="49"/>
                  </a:lnTo>
                  <a:lnTo>
                    <a:pt x="37" y="45"/>
                  </a:lnTo>
                  <a:lnTo>
                    <a:pt x="19" y="43"/>
                  </a:lnTo>
                  <a:lnTo>
                    <a:pt x="6" y="41"/>
                  </a:lnTo>
                  <a:lnTo>
                    <a:pt x="0" y="40"/>
                  </a:lnTo>
                  <a:lnTo>
                    <a:pt x="1" y="40"/>
                  </a:lnTo>
                  <a:lnTo>
                    <a:pt x="5" y="37"/>
                  </a:lnTo>
                  <a:lnTo>
                    <a:pt x="10" y="35"/>
                  </a:lnTo>
                  <a:lnTo>
                    <a:pt x="18" y="30"/>
                  </a:lnTo>
                  <a:lnTo>
                    <a:pt x="28" y="22"/>
                  </a:lnTo>
                  <a:lnTo>
                    <a:pt x="43" y="13"/>
                  </a:lnTo>
                  <a:lnTo>
                    <a:pt x="61" y="0"/>
                  </a:lnTo>
                  <a:lnTo>
                    <a:pt x="61" y="0"/>
                  </a:lnTo>
                  <a:close/>
                </a:path>
              </a:pathLst>
            </a:custGeom>
            <a:solidFill>
              <a:srgbClr val="F4E6E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 name="Freeform 70">
              <a:extLst>
                <a:ext uri="{FF2B5EF4-FFF2-40B4-BE49-F238E27FC236}">
                  <a16:creationId xmlns:a16="http://schemas.microsoft.com/office/drawing/2014/main" id="{1A301A9E-BBB4-4737-B8ED-9F4FCF3DA267}"/>
                </a:ext>
              </a:extLst>
            </p:cNvPr>
            <p:cNvSpPr>
              <a:spLocks/>
            </p:cNvSpPr>
            <p:nvPr/>
          </p:nvSpPr>
          <p:spPr bwMode="auto">
            <a:xfrm>
              <a:off x="5611813" y="5086350"/>
              <a:ext cx="2292350" cy="671512"/>
            </a:xfrm>
            <a:custGeom>
              <a:avLst/>
              <a:gdLst>
                <a:gd name="T0" fmla="*/ 1442 w 1444"/>
                <a:gd name="T1" fmla="*/ 3 h 423"/>
                <a:gd name="T2" fmla="*/ 1422 w 1444"/>
                <a:gd name="T3" fmla="*/ 19 h 423"/>
                <a:gd name="T4" fmla="*/ 1387 w 1444"/>
                <a:gd name="T5" fmla="*/ 51 h 423"/>
                <a:gd name="T6" fmla="*/ 1338 w 1444"/>
                <a:gd name="T7" fmla="*/ 91 h 423"/>
                <a:gd name="T8" fmla="*/ 1278 w 1444"/>
                <a:gd name="T9" fmla="*/ 135 h 423"/>
                <a:gd name="T10" fmla="*/ 1213 w 1444"/>
                <a:gd name="T11" fmla="*/ 179 h 423"/>
                <a:gd name="T12" fmla="*/ 1143 w 1444"/>
                <a:gd name="T13" fmla="*/ 219 h 423"/>
                <a:gd name="T14" fmla="*/ 1074 w 1444"/>
                <a:gd name="T15" fmla="*/ 249 h 423"/>
                <a:gd name="T16" fmla="*/ 998 w 1444"/>
                <a:gd name="T17" fmla="*/ 274 h 423"/>
                <a:gd name="T18" fmla="*/ 938 w 1444"/>
                <a:gd name="T19" fmla="*/ 286 h 423"/>
                <a:gd name="T20" fmla="*/ 885 w 1444"/>
                <a:gd name="T21" fmla="*/ 293 h 423"/>
                <a:gd name="T22" fmla="*/ 828 w 1444"/>
                <a:gd name="T23" fmla="*/ 293 h 423"/>
                <a:gd name="T24" fmla="*/ 758 w 1444"/>
                <a:gd name="T25" fmla="*/ 290 h 423"/>
                <a:gd name="T26" fmla="*/ 665 w 1444"/>
                <a:gd name="T27" fmla="*/ 286 h 423"/>
                <a:gd name="T28" fmla="*/ 597 w 1444"/>
                <a:gd name="T29" fmla="*/ 288 h 423"/>
                <a:gd name="T30" fmla="*/ 485 w 1444"/>
                <a:gd name="T31" fmla="*/ 299 h 423"/>
                <a:gd name="T32" fmla="*/ 364 w 1444"/>
                <a:gd name="T33" fmla="*/ 320 h 423"/>
                <a:gd name="T34" fmla="*/ 244 w 1444"/>
                <a:gd name="T35" fmla="*/ 346 h 423"/>
                <a:gd name="T36" fmla="*/ 131 w 1444"/>
                <a:gd name="T37" fmla="*/ 377 h 423"/>
                <a:gd name="T38" fmla="*/ 37 w 1444"/>
                <a:gd name="T39" fmla="*/ 408 h 423"/>
                <a:gd name="T40" fmla="*/ 28 w 1444"/>
                <a:gd name="T41" fmla="*/ 408 h 423"/>
                <a:gd name="T42" fmla="*/ 100 w 1444"/>
                <a:gd name="T43" fmla="*/ 376 h 423"/>
                <a:gd name="T44" fmla="*/ 174 w 1444"/>
                <a:gd name="T45" fmla="*/ 347 h 423"/>
                <a:gd name="T46" fmla="*/ 303 w 1444"/>
                <a:gd name="T47" fmla="*/ 314 h 423"/>
                <a:gd name="T48" fmla="*/ 433 w 1444"/>
                <a:gd name="T49" fmla="*/ 284 h 423"/>
                <a:gd name="T50" fmla="*/ 527 w 1444"/>
                <a:gd name="T51" fmla="*/ 257 h 423"/>
                <a:gd name="T52" fmla="*/ 604 w 1444"/>
                <a:gd name="T53" fmla="*/ 226 h 423"/>
                <a:gd name="T54" fmla="*/ 685 w 1444"/>
                <a:gd name="T55" fmla="*/ 191 h 423"/>
                <a:gd name="T56" fmla="*/ 755 w 1444"/>
                <a:gd name="T57" fmla="*/ 157 h 423"/>
                <a:gd name="T58" fmla="*/ 838 w 1444"/>
                <a:gd name="T59" fmla="*/ 113 h 423"/>
                <a:gd name="T60" fmla="*/ 952 w 1444"/>
                <a:gd name="T61" fmla="*/ 58 h 423"/>
                <a:gd name="T62" fmla="*/ 989 w 1444"/>
                <a:gd name="T63" fmla="*/ 43 h 423"/>
                <a:gd name="T64" fmla="*/ 964 w 1444"/>
                <a:gd name="T65" fmla="*/ 60 h 423"/>
                <a:gd name="T66" fmla="*/ 951 w 1444"/>
                <a:gd name="T67" fmla="*/ 67 h 423"/>
                <a:gd name="T68" fmla="*/ 946 w 1444"/>
                <a:gd name="T69" fmla="*/ 70 h 423"/>
                <a:gd name="T70" fmla="*/ 965 w 1444"/>
                <a:gd name="T71" fmla="*/ 73 h 423"/>
                <a:gd name="T72" fmla="*/ 1006 w 1444"/>
                <a:gd name="T73" fmla="*/ 79 h 423"/>
                <a:gd name="T74" fmla="*/ 1055 w 1444"/>
                <a:gd name="T75" fmla="*/ 92 h 423"/>
                <a:gd name="T76" fmla="*/ 1074 w 1444"/>
                <a:gd name="T77" fmla="*/ 101 h 423"/>
                <a:gd name="T78" fmla="*/ 1108 w 1444"/>
                <a:gd name="T79" fmla="*/ 118 h 423"/>
                <a:gd name="T80" fmla="*/ 1128 w 1444"/>
                <a:gd name="T81" fmla="*/ 130 h 423"/>
                <a:gd name="T82" fmla="*/ 1133 w 1444"/>
                <a:gd name="T83" fmla="*/ 128 h 423"/>
                <a:gd name="T84" fmla="*/ 1151 w 1444"/>
                <a:gd name="T85" fmla="*/ 115 h 423"/>
                <a:gd name="T86" fmla="*/ 1183 w 1444"/>
                <a:gd name="T87" fmla="*/ 93 h 423"/>
                <a:gd name="T88" fmla="*/ 1224 w 1444"/>
                <a:gd name="T89" fmla="*/ 69 h 423"/>
                <a:gd name="T90" fmla="*/ 1268 w 1444"/>
                <a:gd name="T91" fmla="*/ 45 h 423"/>
                <a:gd name="T92" fmla="*/ 1290 w 1444"/>
                <a:gd name="T93" fmla="*/ 35 h 423"/>
                <a:gd name="T94" fmla="*/ 1333 w 1444"/>
                <a:gd name="T95" fmla="*/ 19 h 423"/>
                <a:gd name="T96" fmla="*/ 1387 w 1444"/>
                <a:gd name="T97" fmla="*/ 8 h 423"/>
                <a:gd name="T98" fmla="*/ 1429 w 1444"/>
                <a:gd name="T99" fmla="*/ 1 h 423"/>
                <a:gd name="T100" fmla="*/ 1444 w 1444"/>
                <a:gd name="T101"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4" h="423">
                  <a:moveTo>
                    <a:pt x="1444" y="0"/>
                  </a:moveTo>
                  <a:lnTo>
                    <a:pt x="1442" y="3"/>
                  </a:lnTo>
                  <a:lnTo>
                    <a:pt x="1434" y="9"/>
                  </a:lnTo>
                  <a:lnTo>
                    <a:pt x="1422" y="19"/>
                  </a:lnTo>
                  <a:lnTo>
                    <a:pt x="1407" y="34"/>
                  </a:lnTo>
                  <a:lnTo>
                    <a:pt x="1387" y="51"/>
                  </a:lnTo>
                  <a:lnTo>
                    <a:pt x="1364" y="70"/>
                  </a:lnTo>
                  <a:lnTo>
                    <a:pt x="1338" y="91"/>
                  </a:lnTo>
                  <a:lnTo>
                    <a:pt x="1309" y="113"/>
                  </a:lnTo>
                  <a:lnTo>
                    <a:pt x="1278" y="135"/>
                  </a:lnTo>
                  <a:lnTo>
                    <a:pt x="1247" y="157"/>
                  </a:lnTo>
                  <a:lnTo>
                    <a:pt x="1213" y="179"/>
                  </a:lnTo>
                  <a:lnTo>
                    <a:pt x="1178" y="200"/>
                  </a:lnTo>
                  <a:lnTo>
                    <a:pt x="1143" y="219"/>
                  </a:lnTo>
                  <a:lnTo>
                    <a:pt x="1108" y="235"/>
                  </a:lnTo>
                  <a:lnTo>
                    <a:pt x="1074" y="249"/>
                  </a:lnTo>
                  <a:lnTo>
                    <a:pt x="1034" y="263"/>
                  </a:lnTo>
                  <a:lnTo>
                    <a:pt x="998" y="274"/>
                  </a:lnTo>
                  <a:lnTo>
                    <a:pt x="967" y="281"/>
                  </a:lnTo>
                  <a:lnTo>
                    <a:pt x="938" y="286"/>
                  </a:lnTo>
                  <a:lnTo>
                    <a:pt x="911" y="290"/>
                  </a:lnTo>
                  <a:lnTo>
                    <a:pt x="885" y="293"/>
                  </a:lnTo>
                  <a:lnTo>
                    <a:pt x="858" y="293"/>
                  </a:lnTo>
                  <a:lnTo>
                    <a:pt x="828" y="293"/>
                  </a:lnTo>
                  <a:lnTo>
                    <a:pt x="794" y="292"/>
                  </a:lnTo>
                  <a:lnTo>
                    <a:pt x="758" y="290"/>
                  </a:lnTo>
                  <a:lnTo>
                    <a:pt x="715" y="288"/>
                  </a:lnTo>
                  <a:lnTo>
                    <a:pt x="665" y="286"/>
                  </a:lnTo>
                  <a:lnTo>
                    <a:pt x="646" y="285"/>
                  </a:lnTo>
                  <a:lnTo>
                    <a:pt x="597" y="288"/>
                  </a:lnTo>
                  <a:lnTo>
                    <a:pt x="543" y="292"/>
                  </a:lnTo>
                  <a:lnTo>
                    <a:pt x="485" y="299"/>
                  </a:lnTo>
                  <a:lnTo>
                    <a:pt x="425" y="309"/>
                  </a:lnTo>
                  <a:lnTo>
                    <a:pt x="364" y="320"/>
                  </a:lnTo>
                  <a:lnTo>
                    <a:pt x="303" y="333"/>
                  </a:lnTo>
                  <a:lnTo>
                    <a:pt x="244" y="346"/>
                  </a:lnTo>
                  <a:lnTo>
                    <a:pt x="185" y="362"/>
                  </a:lnTo>
                  <a:lnTo>
                    <a:pt x="131" y="377"/>
                  </a:lnTo>
                  <a:lnTo>
                    <a:pt x="81" y="393"/>
                  </a:lnTo>
                  <a:lnTo>
                    <a:pt x="37" y="408"/>
                  </a:lnTo>
                  <a:lnTo>
                    <a:pt x="0" y="423"/>
                  </a:lnTo>
                  <a:lnTo>
                    <a:pt x="28" y="408"/>
                  </a:lnTo>
                  <a:lnTo>
                    <a:pt x="63" y="391"/>
                  </a:lnTo>
                  <a:lnTo>
                    <a:pt x="100" y="376"/>
                  </a:lnTo>
                  <a:lnTo>
                    <a:pt x="136" y="360"/>
                  </a:lnTo>
                  <a:lnTo>
                    <a:pt x="174" y="347"/>
                  </a:lnTo>
                  <a:lnTo>
                    <a:pt x="238" y="331"/>
                  </a:lnTo>
                  <a:lnTo>
                    <a:pt x="303" y="314"/>
                  </a:lnTo>
                  <a:lnTo>
                    <a:pt x="370" y="299"/>
                  </a:lnTo>
                  <a:lnTo>
                    <a:pt x="433" y="284"/>
                  </a:lnTo>
                  <a:lnTo>
                    <a:pt x="490" y="268"/>
                  </a:lnTo>
                  <a:lnTo>
                    <a:pt x="527" y="257"/>
                  </a:lnTo>
                  <a:lnTo>
                    <a:pt x="564" y="242"/>
                  </a:lnTo>
                  <a:lnTo>
                    <a:pt x="604" y="226"/>
                  </a:lnTo>
                  <a:lnTo>
                    <a:pt x="645" y="209"/>
                  </a:lnTo>
                  <a:lnTo>
                    <a:pt x="685" y="191"/>
                  </a:lnTo>
                  <a:lnTo>
                    <a:pt x="723" y="174"/>
                  </a:lnTo>
                  <a:lnTo>
                    <a:pt x="755" y="157"/>
                  </a:lnTo>
                  <a:lnTo>
                    <a:pt x="785" y="141"/>
                  </a:lnTo>
                  <a:lnTo>
                    <a:pt x="838" y="113"/>
                  </a:lnTo>
                  <a:lnTo>
                    <a:pt x="895" y="86"/>
                  </a:lnTo>
                  <a:lnTo>
                    <a:pt x="952" y="58"/>
                  </a:lnTo>
                  <a:lnTo>
                    <a:pt x="1007" y="30"/>
                  </a:lnTo>
                  <a:lnTo>
                    <a:pt x="989" y="43"/>
                  </a:lnTo>
                  <a:lnTo>
                    <a:pt x="974" y="52"/>
                  </a:lnTo>
                  <a:lnTo>
                    <a:pt x="964" y="60"/>
                  </a:lnTo>
                  <a:lnTo>
                    <a:pt x="956" y="65"/>
                  </a:lnTo>
                  <a:lnTo>
                    <a:pt x="951" y="67"/>
                  </a:lnTo>
                  <a:lnTo>
                    <a:pt x="947" y="70"/>
                  </a:lnTo>
                  <a:lnTo>
                    <a:pt x="946" y="70"/>
                  </a:lnTo>
                  <a:lnTo>
                    <a:pt x="952" y="71"/>
                  </a:lnTo>
                  <a:lnTo>
                    <a:pt x="965" y="73"/>
                  </a:lnTo>
                  <a:lnTo>
                    <a:pt x="983" y="75"/>
                  </a:lnTo>
                  <a:lnTo>
                    <a:pt x="1006" y="79"/>
                  </a:lnTo>
                  <a:lnTo>
                    <a:pt x="1029" y="84"/>
                  </a:lnTo>
                  <a:lnTo>
                    <a:pt x="1055" y="92"/>
                  </a:lnTo>
                  <a:lnTo>
                    <a:pt x="1055" y="92"/>
                  </a:lnTo>
                  <a:lnTo>
                    <a:pt x="1074" y="101"/>
                  </a:lnTo>
                  <a:lnTo>
                    <a:pt x="1093" y="110"/>
                  </a:lnTo>
                  <a:lnTo>
                    <a:pt x="1108" y="118"/>
                  </a:lnTo>
                  <a:lnTo>
                    <a:pt x="1120" y="124"/>
                  </a:lnTo>
                  <a:lnTo>
                    <a:pt x="1128" y="130"/>
                  </a:lnTo>
                  <a:lnTo>
                    <a:pt x="1130" y="131"/>
                  </a:lnTo>
                  <a:lnTo>
                    <a:pt x="1133" y="128"/>
                  </a:lnTo>
                  <a:lnTo>
                    <a:pt x="1139" y="123"/>
                  </a:lnTo>
                  <a:lnTo>
                    <a:pt x="1151" y="115"/>
                  </a:lnTo>
                  <a:lnTo>
                    <a:pt x="1165" y="105"/>
                  </a:lnTo>
                  <a:lnTo>
                    <a:pt x="1183" y="93"/>
                  </a:lnTo>
                  <a:lnTo>
                    <a:pt x="1203" y="82"/>
                  </a:lnTo>
                  <a:lnTo>
                    <a:pt x="1224" y="69"/>
                  </a:lnTo>
                  <a:lnTo>
                    <a:pt x="1246" y="56"/>
                  </a:lnTo>
                  <a:lnTo>
                    <a:pt x="1268" y="45"/>
                  </a:lnTo>
                  <a:lnTo>
                    <a:pt x="1290" y="35"/>
                  </a:lnTo>
                  <a:lnTo>
                    <a:pt x="1290" y="35"/>
                  </a:lnTo>
                  <a:lnTo>
                    <a:pt x="1304" y="30"/>
                  </a:lnTo>
                  <a:lnTo>
                    <a:pt x="1333" y="19"/>
                  </a:lnTo>
                  <a:lnTo>
                    <a:pt x="1361" y="13"/>
                  </a:lnTo>
                  <a:lnTo>
                    <a:pt x="1387" y="8"/>
                  </a:lnTo>
                  <a:lnTo>
                    <a:pt x="1411" y="4"/>
                  </a:lnTo>
                  <a:lnTo>
                    <a:pt x="1429" y="1"/>
                  </a:lnTo>
                  <a:lnTo>
                    <a:pt x="1440" y="0"/>
                  </a:lnTo>
                  <a:lnTo>
                    <a:pt x="1444" y="0"/>
                  </a:lnTo>
                  <a:close/>
                </a:path>
              </a:pathLst>
            </a:custGeom>
            <a:solidFill>
              <a:schemeClr val="bg2">
                <a:lumMod val="50000"/>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 name="Freeform 71">
              <a:extLst>
                <a:ext uri="{FF2B5EF4-FFF2-40B4-BE49-F238E27FC236}">
                  <a16:creationId xmlns:a16="http://schemas.microsoft.com/office/drawing/2014/main" id="{FE370F8E-D0DD-4371-BD8A-6403BD9AAD0B}"/>
                </a:ext>
              </a:extLst>
            </p:cNvPr>
            <p:cNvSpPr>
              <a:spLocks noEditPoints="1"/>
            </p:cNvSpPr>
            <p:nvPr/>
          </p:nvSpPr>
          <p:spPr bwMode="auto">
            <a:xfrm>
              <a:off x="5303838" y="6129338"/>
              <a:ext cx="1401763" cy="88900"/>
            </a:xfrm>
            <a:custGeom>
              <a:avLst/>
              <a:gdLst>
                <a:gd name="T0" fmla="*/ 883 w 883"/>
                <a:gd name="T1" fmla="*/ 55 h 56"/>
                <a:gd name="T2" fmla="*/ 859 w 883"/>
                <a:gd name="T3" fmla="*/ 56 h 56"/>
                <a:gd name="T4" fmla="*/ 859 w 883"/>
                <a:gd name="T5" fmla="*/ 56 h 56"/>
                <a:gd name="T6" fmla="*/ 883 w 883"/>
                <a:gd name="T7" fmla="*/ 55 h 56"/>
                <a:gd name="T8" fmla="*/ 183 w 883"/>
                <a:gd name="T9" fmla="*/ 0 h 56"/>
                <a:gd name="T10" fmla="*/ 273 w 883"/>
                <a:gd name="T11" fmla="*/ 3 h 56"/>
                <a:gd name="T12" fmla="*/ 362 w 883"/>
                <a:gd name="T13" fmla="*/ 9 h 56"/>
                <a:gd name="T14" fmla="*/ 451 w 883"/>
                <a:gd name="T15" fmla="*/ 18 h 56"/>
                <a:gd name="T16" fmla="*/ 538 w 883"/>
                <a:gd name="T17" fmla="*/ 29 h 56"/>
                <a:gd name="T18" fmla="*/ 605 w 883"/>
                <a:gd name="T19" fmla="*/ 36 h 56"/>
                <a:gd name="T20" fmla="*/ 669 w 883"/>
                <a:gd name="T21" fmla="*/ 44 h 56"/>
                <a:gd name="T22" fmla="*/ 728 w 883"/>
                <a:gd name="T23" fmla="*/ 51 h 56"/>
                <a:gd name="T24" fmla="*/ 784 w 883"/>
                <a:gd name="T25" fmla="*/ 55 h 56"/>
                <a:gd name="T26" fmla="*/ 834 w 883"/>
                <a:gd name="T27" fmla="*/ 56 h 56"/>
                <a:gd name="T28" fmla="*/ 859 w 883"/>
                <a:gd name="T29" fmla="*/ 56 h 56"/>
                <a:gd name="T30" fmla="*/ 858 w 883"/>
                <a:gd name="T31" fmla="*/ 56 h 56"/>
                <a:gd name="T32" fmla="*/ 834 w 883"/>
                <a:gd name="T33" fmla="*/ 56 h 56"/>
                <a:gd name="T34" fmla="*/ 783 w 883"/>
                <a:gd name="T35" fmla="*/ 55 h 56"/>
                <a:gd name="T36" fmla="*/ 727 w 883"/>
                <a:gd name="T37" fmla="*/ 51 h 56"/>
                <a:gd name="T38" fmla="*/ 666 w 883"/>
                <a:gd name="T39" fmla="*/ 44 h 56"/>
                <a:gd name="T40" fmla="*/ 601 w 883"/>
                <a:gd name="T41" fmla="*/ 38 h 56"/>
                <a:gd name="T42" fmla="*/ 534 w 883"/>
                <a:gd name="T43" fmla="*/ 30 h 56"/>
                <a:gd name="T44" fmla="*/ 447 w 883"/>
                <a:gd name="T45" fmla="*/ 20 h 56"/>
                <a:gd name="T46" fmla="*/ 356 w 883"/>
                <a:gd name="T47" fmla="*/ 11 h 56"/>
                <a:gd name="T48" fmla="*/ 265 w 883"/>
                <a:gd name="T49" fmla="*/ 5 h 56"/>
                <a:gd name="T50" fmla="*/ 175 w 883"/>
                <a:gd name="T51" fmla="*/ 3 h 56"/>
                <a:gd name="T52" fmla="*/ 116 w 883"/>
                <a:gd name="T53" fmla="*/ 4 h 56"/>
                <a:gd name="T54" fmla="*/ 57 w 883"/>
                <a:gd name="T55" fmla="*/ 8 h 56"/>
                <a:gd name="T56" fmla="*/ 0 w 883"/>
                <a:gd name="T57" fmla="*/ 14 h 56"/>
                <a:gd name="T58" fmla="*/ 60 w 883"/>
                <a:gd name="T59" fmla="*/ 7 h 56"/>
                <a:gd name="T60" fmla="*/ 121 w 883"/>
                <a:gd name="T61" fmla="*/ 1 h 56"/>
                <a:gd name="T62" fmla="*/ 183 w 883"/>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3" h="56">
                  <a:moveTo>
                    <a:pt x="883" y="55"/>
                  </a:moveTo>
                  <a:lnTo>
                    <a:pt x="859" y="56"/>
                  </a:lnTo>
                  <a:lnTo>
                    <a:pt x="859" y="56"/>
                  </a:lnTo>
                  <a:lnTo>
                    <a:pt x="883" y="55"/>
                  </a:lnTo>
                  <a:close/>
                  <a:moveTo>
                    <a:pt x="183" y="0"/>
                  </a:moveTo>
                  <a:lnTo>
                    <a:pt x="273" y="3"/>
                  </a:lnTo>
                  <a:lnTo>
                    <a:pt x="362" y="9"/>
                  </a:lnTo>
                  <a:lnTo>
                    <a:pt x="451" y="18"/>
                  </a:lnTo>
                  <a:lnTo>
                    <a:pt x="538" y="29"/>
                  </a:lnTo>
                  <a:lnTo>
                    <a:pt x="605" y="36"/>
                  </a:lnTo>
                  <a:lnTo>
                    <a:pt x="669" y="44"/>
                  </a:lnTo>
                  <a:lnTo>
                    <a:pt x="728" y="51"/>
                  </a:lnTo>
                  <a:lnTo>
                    <a:pt x="784" y="55"/>
                  </a:lnTo>
                  <a:lnTo>
                    <a:pt x="834" y="56"/>
                  </a:lnTo>
                  <a:lnTo>
                    <a:pt x="859" y="56"/>
                  </a:lnTo>
                  <a:lnTo>
                    <a:pt x="858" y="56"/>
                  </a:lnTo>
                  <a:lnTo>
                    <a:pt x="834" y="56"/>
                  </a:lnTo>
                  <a:lnTo>
                    <a:pt x="783" y="55"/>
                  </a:lnTo>
                  <a:lnTo>
                    <a:pt x="727" y="51"/>
                  </a:lnTo>
                  <a:lnTo>
                    <a:pt x="666" y="44"/>
                  </a:lnTo>
                  <a:lnTo>
                    <a:pt x="601" y="38"/>
                  </a:lnTo>
                  <a:lnTo>
                    <a:pt x="534" y="30"/>
                  </a:lnTo>
                  <a:lnTo>
                    <a:pt x="447" y="20"/>
                  </a:lnTo>
                  <a:lnTo>
                    <a:pt x="356" y="11"/>
                  </a:lnTo>
                  <a:lnTo>
                    <a:pt x="265" y="5"/>
                  </a:lnTo>
                  <a:lnTo>
                    <a:pt x="175" y="3"/>
                  </a:lnTo>
                  <a:lnTo>
                    <a:pt x="116" y="4"/>
                  </a:lnTo>
                  <a:lnTo>
                    <a:pt x="57" y="8"/>
                  </a:lnTo>
                  <a:lnTo>
                    <a:pt x="0" y="14"/>
                  </a:lnTo>
                  <a:lnTo>
                    <a:pt x="60" y="7"/>
                  </a:lnTo>
                  <a:lnTo>
                    <a:pt x="121" y="1"/>
                  </a:lnTo>
                  <a:lnTo>
                    <a:pt x="183" y="0"/>
                  </a:lnTo>
                  <a:close/>
                </a:path>
              </a:pathLst>
            </a:custGeom>
            <a:solidFill>
              <a:srgbClr val="FAF2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 name="Freeform 72">
              <a:extLst>
                <a:ext uri="{FF2B5EF4-FFF2-40B4-BE49-F238E27FC236}">
                  <a16:creationId xmlns:a16="http://schemas.microsoft.com/office/drawing/2014/main" id="{6535DC04-D999-4F94-B979-49F0F6FC6877}"/>
                </a:ext>
              </a:extLst>
            </p:cNvPr>
            <p:cNvSpPr>
              <a:spLocks/>
            </p:cNvSpPr>
            <p:nvPr/>
          </p:nvSpPr>
          <p:spPr bwMode="auto">
            <a:xfrm>
              <a:off x="3952875" y="5494338"/>
              <a:ext cx="3527425" cy="1363662"/>
            </a:xfrm>
            <a:custGeom>
              <a:avLst/>
              <a:gdLst>
                <a:gd name="T0" fmla="*/ 246 w 2222"/>
                <a:gd name="T1" fmla="*/ 5 h 859"/>
                <a:gd name="T2" fmla="*/ 393 w 2222"/>
                <a:gd name="T3" fmla="*/ 29 h 859"/>
                <a:gd name="T4" fmla="*/ 601 w 2222"/>
                <a:gd name="T5" fmla="*/ 70 h 859"/>
                <a:gd name="T6" fmla="*/ 771 w 2222"/>
                <a:gd name="T7" fmla="*/ 107 h 859"/>
                <a:gd name="T8" fmla="*/ 842 w 2222"/>
                <a:gd name="T9" fmla="*/ 136 h 859"/>
                <a:gd name="T10" fmla="*/ 867 w 2222"/>
                <a:gd name="T11" fmla="*/ 163 h 859"/>
                <a:gd name="T12" fmla="*/ 866 w 2222"/>
                <a:gd name="T13" fmla="*/ 185 h 859"/>
                <a:gd name="T14" fmla="*/ 867 w 2222"/>
                <a:gd name="T15" fmla="*/ 204 h 859"/>
                <a:gd name="T16" fmla="*/ 893 w 2222"/>
                <a:gd name="T17" fmla="*/ 219 h 859"/>
                <a:gd name="T18" fmla="*/ 969 w 2222"/>
                <a:gd name="T19" fmla="*/ 229 h 859"/>
                <a:gd name="T20" fmla="*/ 1189 w 2222"/>
                <a:gd name="T21" fmla="*/ 243 h 859"/>
                <a:gd name="T22" fmla="*/ 1422 w 2222"/>
                <a:gd name="T23" fmla="*/ 272 h 859"/>
                <a:gd name="T24" fmla="*/ 1633 w 2222"/>
                <a:gd name="T25" fmla="*/ 300 h 859"/>
                <a:gd name="T26" fmla="*/ 1823 w 2222"/>
                <a:gd name="T27" fmla="*/ 315 h 859"/>
                <a:gd name="T28" fmla="*/ 1997 w 2222"/>
                <a:gd name="T29" fmla="*/ 309 h 859"/>
                <a:gd name="T30" fmla="*/ 2165 w 2222"/>
                <a:gd name="T31" fmla="*/ 281 h 859"/>
                <a:gd name="T32" fmla="*/ 2206 w 2222"/>
                <a:gd name="T33" fmla="*/ 272 h 859"/>
                <a:gd name="T34" fmla="*/ 2112 w 2222"/>
                <a:gd name="T35" fmla="*/ 319 h 859"/>
                <a:gd name="T36" fmla="*/ 1966 w 2222"/>
                <a:gd name="T37" fmla="*/ 389 h 859"/>
                <a:gd name="T38" fmla="*/ 1796 w 2222"/>
                <a:gd name="T39" fmla="*/ 444 h 859"/>
                <a:gd name="T40" fmla="*/ 1685 w 2222"/>
                <a:gd name="T41" fmla="*/ 456 h 859"/>
                <a:gd name="T42" fmla="*/ 1520 w 2222"/>
                <a:gd name="T43" fmla="*/ 444 h 859"/>
                <a:gd name="T44" fmla="*/ 1302 w 2222"/>
                <a:gd name="T45" fmla="*/ 418 h 859"/>
                <a:gd name="T46" fmla="*/ 1034 w 2222"/>
                <a:gd name="T47" fmla="*/ 400 h 859"/>
                <a:gd name="T48" fmla="*/ 851 w 2222"/>
                <a:gd name="T49" fmla="*/ 414 h 859"/>
                <a:gd name="T50" fmla="*/ 694 w 2222"/>
                <a:gd name="T51" fmla="*/ 456 h 859"/>
                <a:gd name="T52" fmla="*/ 496 w 2222"/>
                <a:gd name="T53" fmla="*/ 539 h 859"/>
                <a:gd name="T54" fmla="*/ 346 w 2222"/>
                <a:gd name="T55" fmla="*/ 649 h 859"/>
                <a:gd name="T56" fmla="*/ 237 w 2222"/>
                <a:gd name="T57" fmla="*/ 798 h 859"/>
                <a:gd name="T58" fmla="*/ 1 w 2222"/>
                <a:gd name="T59" fmla="*/ 856 h 859"/>
                <a:gd name="T60" fmla="*/ 26 w 2222"/>
                <a:gd name="T61" fmla="*/ 814 h 859"/>
                <a:gd name="T62" fmla="*/ 76 w 2222"/>
                <a:gd name="T63" fmla="*/ 737 h 859"/>
                <a:gd name="T64" fmla="*/ 152 w 2222"/>
                <a:gd name="T65" fmla="*/ 648 h 859"/>
                <a:gd name="T66" fmla="*/ 252 w 2222"/>
                <a:gd name="T67" fmla="*/ 566 h 859"/>
                <a:gd name="T68" fmla="*/ 370 w 2222"/>
                <a:gd name="T69" fmla="*/ 509 h 859"/>
                <a:gd name="T70" fmla="*/ 466 w 2222"/>
                <a:gd name="T71" fmla="*/ 455 h 859"/>
                <a:gd name="T72" fmla="*/ 529 w 2222"/>
                <a:gd name="T73" fmla="*/ 398 h 859"/>
                <a:gd name="T74" fmla="*/ 551 w 2222"/>
                <a:gd name="T75" fmla="*/ 343 h 859"/>
                <a:gd name="T76" fmla="*/ 525 w 2222"/>
                <a:gd name="T77" fmla="*/ 303 h 859"/>
                <a:gd name="T78" fmla="*/ 442 w 2222"/>
                <a:gd name="T79" fmla="*/ 282 h 859"/>
                <a:gd name="T80" fmla="*/ 315 w 2222"/>
                <a:gd name="T81" fmla="*/ 247 h 859"/>
                <a:gd name="T82" fmla="*/ 218 w 2222"/>
                <a:gd name="T83" fmla="*/ 180 h 859"/>
                <a:gd name="T84" fmla="*/ 154 w 2222"/>
                <a:gd name="T85" fmla="*/ 101 h 859"/>
                <a:gd name="T86" fmla="*/ 126 w 2222"/>
                <a:gd name="T87" fmla="*/ 36 h 859"/>
                <a:gd name="T88" fmla="*/ 140 w 2222"/>
                <a:gd name="T89" fmla="*/ 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22" h="859">
                  <a:moveTo>
                    <a:pt x="180" y="0"/>
                  </a:moveTo>
                  <a:lnTo>
                    <a:pt x="210" y="1"/>
                  </a:lnTo>
                  <a:lnTo>
                    <a:pt x="246" y="5"/>
                  </a:lnTo>
                  <a:lnTo>
                    <a:pt x="289" y="11"/>
                  </a:lnTo>
                  <a:lnTo>
                    <a:pt x="339" y="19"/>
                  </a:lnTo>
                  <a:lnTo>
                    <a:pt x="393" y="29"/>
                  </a:lnTo>
                  <a:lnTo>
                    <a:pt x="455" y="41"/>
                  </a:lnTo>
                  <a:lnTo>
                    <a:pt x="524" y="55"/>
                  </a:lnTo>
                  <a:lnTo>
                    <a:pt x="601" y="70"/>
                  </a:lnTo>
                  <a:lnTo>
                    <a:pt x="682" y="87"/>
                  </a:lnTo>
                  <a:lnTo>
                    <a:pt x="731" y="97"/>
                  </a:lnTo>
                  <a:lnTo>
                    <a:pt x="771" y="107"/>
                  </a:lnTo>
                  <a:lnTo>
                    <a:pt x="801" y="118"/>
                  </a:lnTo>
                  <a:lnTo>
                    <a:pt x="825" y="127"/>
                  </a:lnTo>
                  <a:lnTo>
                    <a:pt x="842" y="136"/>
                  </a:lnTo>
                  <a:lnTo>
                    <a:pt x="855" y="145"/>
                  </a:lnTo>
                  <a:lnTo>
                    <a:pt x="862" y="154"/>
                  </a:lnTo>
                  <a:lnTo>
                    <a:pt x="867" y="163"/>
                  </a:lnTo>
                  <a:lnTo>
                    <a:pt x="868" y="171"/>
                  </a:lnTo>
                  <a:lnTo>
                    <a:pt x="867" y="179"/>
                  </a:lnTo>
                  <a:lnTo>
                    <a:pt x="866" y="185"/>
                  </a:lnTo>
                  <a:lnTo>
                    <a:pt x="866" y="192"/>
                  </a:lnTo>
                  <a:lnTo>
                    <a:pt x="866" y="198"/>
                  </a:lnTo>
                  <a:lnTo>
                    <a:pt x="867" y="204"/>
                  </a:lnTo>
                  <a:lnTo>
                    <a:pt x="872" y="210"/>
                  </a:lnTo>
                  <a:lnTo>
                    <a:pt x="880" y="215"/>
                  </a:lnTo>
                  <a:lnTo>
                    <a:pt x="893" y="219"/>
                  </a:lnTo>
                  <a:lnTo>
                    <a:pt x="912" y="223"/>
                  </a:lnTo>
                  <a:lnTo>
                    <a:pt x="937" y="226"/>
                  </a:lnTo>
                  <a:lnTo>
                    <a:pt x="969" y="229"/>
                  </a:lnTo>
                  <a:lnTo>
                    <a:pt x="1011" y="232"/>
                  </a:lnTo>
                  <a:lnTo>
                    <a:pt x="1103" y="237"/>
                  </a:lnTo>
                  <a:lnTo>
                    <a:pt x="1189" y="243"/>
                  </a:lnTo>
                  <a:lnTo>
                    <a:pt x="1270" y="252"/>
                  </a:lnTo>
                  <a:lnTo>
                    <a:pt x="1348" y="261"/>
                  </a:lnTo>
                  <a:lnTo>
                    <a:pt x="1422" y="272"/>
                  </a:lnTo>
                  <a:lnTo>
                    <a:pt x="1495" y="282"/>
                  </a:lnTo>
                  <a:lnTo>
                    <a:pt x="1564" y="291"/>
                  </a:lnTo>
                  <a:lnTo>
                    <a:pt x="1633" y="300"/>
                  </a:lnTo>
                  <a:lnTo>
                    <a:pt x="1701" y="307"/>
                  </a:lnTo>
                  <a:lnTo>
                    <a:pt x="1770" y="312"/>
                  </a:lnTo>
                  <a:lnTo>
                    <a:pt x="1823" y="315"/>
                  </a:lnTo>
                  <a:lnTo>
                    <a:pt x="1873" y="316"/>
                  </a:lnTo>
                  <a:lnTo>
                    <a:pt x="1936" y="315"/>
                  </a:lnTo>
                  <a:lnTo>
                    <a:pt x="1997" y="309"/>
                  </a:lnTo>
                  <a:lnTo>
                    <a:pt x="2054" y="303"/>
                  </a:lnTo>
                  <a:lnTo>
                    <a:pt x="2110" y="293"/>
                  </a:lnTo>
                  <a:lnTo>
                    <a:pt x="2165" y="281"/>
                  </a:lnTo>
                  <a:lnTo>
                    <a:pt x="2222" y="265"/>
                  </a:lnTo>
                  <a:lnTo>
                    <a:pt x="2214" y="269"/>
                  </a:lnTo>
                  <a:lnTo>
                    <a:pt x="2206" y="272"/>
                  </a:lnTo>
                  <a:lnTo>
                    <a:pt x="2180" y="284"/>
                  </a:lnTo>
                  <a:lnTo>
                    <a:pt x="2153" y="296"/>
                  </a:lnTo>
                  <a:lnTo>
                    <a:pt x="2112" y="319"/>
                  </a:lnTo>
                  <a:lnTo>
                    <a:pt x="2066" y="342"/>
                  </a:lnTo>
                  <a:lnTo>
                    <a:pt x="2018" y="365"/>
                  </a:lnTo>
                  <a:lnTo>
                    <a:pt x="1966" y="389"/>
                  </a:lnTo>
                  <a:lnTo>
                    <a:pt x="1913" y="411"/>
                  </a:lnTo>
                  <a:lnTo>
                    <a:pt x="1856" y="430"/>
                  </a:lnTo>
                  <a:lnTo>
                    <a:pt x="1796" y="444"/>
                  </a:lnTo>
                  <a:lnTo>
                    <a:pt x="1734" y="455"/>
                  </a:lnTo>
                  <a:lnTo>
                    <a:pt x="1710" y="456"/>
                  </a:lnTo>
                  <a:lnTo>
                    <a:pt x="1685" y="456"/>
                  </a:lnTo>
                  <a:lnTo>
                    <a:pt x="1635" y="455"/>
                  </a:lnTo>
                  <a:lnTo>
                    <a:pt x="1579" y="451"/>
                  </a:lnTo>
                  <a:lnTo>
                    <a:pt x="1520" y="444"/>
                  </a:lnTo>
                  <a:lnTo>
                    <a:pt x="1456" y="436"/>
                  </a:lnTo>
                  <a:lnTo>
                    <a:pt x="1389" y="429"/>
                  </a:lnTo>
                  <a:lnTo>
                    <a:pt x="1302" y="418"/>
                  </a:lnTo>
                  <a:lnTo>
                    <a:pt x="1213" y="409"/>
                  </a:lnTo>
                  <a:lnTo>
                    <a:pt x="1124" y="403"/>
                  </a:lnTo>
                  <a:lnTo>
                    <a:pt x="1034" y="400"/>
                  </a:lnTo>
                  <a:lnTo>
                    <a:pt x="972" y="401"/>
                  </a:lnTo>
                  <a:lnTo>
                    <a:pt x="911" y="407"/>
                  </a:lnTo>
                  <a:lnTo>
                    <a:pt x="851" y="414"/>
                  </a:lnTo>
                  <a:lnTo>
                    <a:pt x="811" y="422"/>
                  </a:lnTo>
                  <a:lnTo>
                    <a:pt x="772" y="431"/>
                  </a:lnTo>
                  <a:lnTo>
                    <a:pt x="694" y="456"/>
                  </a:lnTo>
                  <a:lnTo>
                    <a:pt x="621" y="481"/>
                  </a:lnTo>
                  <a:lnTo>
                    <a:pt x="555" y="509"/>
                  </a:lnTo>
                  <a:lnTo>
                    <a:pt x="496" y="539"/>
                  </a:lnTo>
                  <a:lnTo>
                    <a:pt x="441" y="573"/>
                  </a:lnTo>
                  <a:lnTo>
                    <a:pt x="390" y="609"/>
                  </a:lnTo>
                  <a:lnTo>
                    <a:pt x="346" y="649"/>
                  </a:lnTo>
                  <a:lnTo>
                    <a:pt x="306" y="694"/>
                  </a:lnTo>
                  <a:lnTo>
                    <a:pt x="270" y="744"/>
                  </a:lnTo>
                  <a:lnTo>
                    <a:pt x="237" y="798"/>
                  </a:lnTo>
                  <a:lnTo>
                    <a:pt x="210" y="859"/>
                  </a:lnTo>
                  <a:lnTo>
                    <a:pt x="0" y="859"/>
                  </a:lnTo>
                  <a:lnTo>
                    <a:pt x="1" y="856"/>
                  </a:lnTo>
                  <a:lnTo>
                    <a:pt x="6" y="847"/>
                  </a:lnTo>
                  <a:lnTo>
                    <a:pt x="14" y="832"/>
                  </a:lnTo>
                  <a:lnTo>
                    <a:pt x="26" y="814"/>
                  </a:lnTo>
                  <a:lnTo>
                    <a:pt x="39" y="790"/>
                  </a:lnTo>
                  <a:lnTo>
                    <a:pt x="56" y="764"/>
                  </a:lnTo>
                  <a:lnTo>
                    <a:pt x="76" y="737"/>
                  </a:lnTo>
                  <a:lnTo>
                    <a:pt x="98" y="707"/>
                  </a:lnTo>
                  <a:lnTo>
                    <a:pt x="124" y="678"/>
                  </a:lnTo>
                  <a:lnTo>
                    <a:pt x="152" y="648"/>
                  </a:lnTo>
                  <a:lnTo>
                    <a:pt x="183" y="619"/>
                  </a:lnTo>
                  <a:lnTo>
                    <a:pt x="217" y="591"/>
                  </a:lnTo>
                  <a:lnTo>
                    <a:pt x="252" y="566"/>
                  </a:lnTo>
                  <a:lnTo>
                    <a:pt x="291" y="544"/>
                  </a:lnTo>
                  <a:lnTo>
                    <a:pt x="331" y="525"/>
                  </a:lnTo>
                  <a:lnTo>
                    <a:pt x="370" y="509"/>
                  </a:lnTo>
                  <a:lnTo>
                    <a:pt x="405" y="492"/>
                  </a:lnTo>
                  <a:lnTo>
                    <a:pt x="437" y="474"/>
                  </a:lnTo>
                  <a:lnTo>
                    <a:pt x="466" y="455"/>
                  </a:lnTo>
                  <a:lnTo>
                    <a:pt x="490" y="435"/>
                  </a:lnTo>
                  <a:lnTo>
                    <a:pt x="512" y="416"/>
                  </a:lnTo>
                  <a:lnTo>
                    <a:pt x="529" y="398"/>
                  </a:lnTo>
                  <a:lnTo>
                    <a:pt x="541" y="378"/>
                  </a:lnTo>
                  <a:lnTo>
                    <a:pt x="549" y="360"/>
                  </a:lnTo>
                  <a:lnTo>
                    <a:pt x="551" y="343"/>
                  </a:lnTo>
                  <a:lnTo>
                    <a:pt x="549" y="328"/>
                  </a:lnTo>
                  <a:lnTo>
                    <a:pt x="540" y="315"/>
                  </a:lnTo>
                  <a:lnTo>
                    <a:pt x="525" y="303"/>
                  </a:lnTo>
                  <a:lnTo>
                    <a:pt x="505" y="293"/>
                  </a:lnTo>
                  <a:lnTo>
                    <a:pt x="477" y="286"/>
                  </a:lnTo>
                  <a:lnTo>
                    <a:pt x="442" y="282"/>
                  </a:lnTo>
                  <a:lnTo>
                    <a:pt x="397" y="276"/>
                  </a:lnTo>
                  <a:lnTo>
                    <a:pt x="355" y="264"/>
                  </a:lnTo>
                  <a:lnTo>
                    <a:pt x="315" y="247"/>
                  </a:lnTo>
                  <a:lnTo>
                    <a:pt x="280" y="228"/>
                  </a:lnTo>
                  <a:lnTo>
                    <a:pt x="248" y="204"/>
                  </a:lnTo>
                  <a:lnTo>
                    <a:pt x="218" y="180"/>
                  </a:lnTo>
                  <a:lnTo>
                    <a:pt x="193" y="153"/>
                  </a:lnTo>
                  <a:lnTo>
                    <a:pt x="171" y="127"/>
                  </a:lnTo>
                  <a:lnTo>
                    <a:pt x="154" y="101"/>
                  </a:lnTo>
                  <a:lnTo>
                    <a:pt x="140" y="76"/>
                  </a:lnTo>
                  <a:lnTo>
                    <a:pt x="131" y="55"/>
                  </a:lnTo>
                  <a:lnTo>
                    <a:pt x="126" y="36"/>
                  </a:lnTo>
                  <a:lnTo>
                    <a:pt x="124" y="22"/>
                  </a:lnTo>
                  <a:lnTo>
                    <a:pt x="130" y="13"/>
                  </a:lnTo>
                  <a:lnTo>
                    <a:pt x="140" y="5"/>
                  </a:lnTo>
                  <a:lnTo>
                    <a:pt x="157" y="1"/>
                  </a:lnTo>
                  <a:lnTo>
                    <a:pt x="180" y="0"/>
                  </a:lnTo>
                  <a:close/>
                </a:path>
              </a:pathLst>
            </a:custGeom>
            <a:solidFill>
              <a:schemeClr val="bg2">
                <a:lumMod val="50000"/>
                <a:alpha val="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 name="Freeform 73">
              <a:extLst>
                <a:ext uri="{FF2B5EF4-FFF2-40B4-BE49-F238E27FC236}">
                  <a16:creationId xmlns:a16="http://schemas.microsoft.com/office/drawing/2014/main" id="{C79F03C9-D68B-461A-8EDF-D3B9712B2B71}"/>
                </a:ext>
              </a:extLst>
            </p:cNvPr>
            <p:cNvSpPr>
              <a:spLocks/>
            </p:cNvSpPr>
            <p:nvPr/>
          </p:nvSpPr>
          <p:spPr bwMode="auto">
            <a:xfrm>
              <a:off x="6783388" y="4654550"/>
              <a:ext cx="615950" cy="503237"/>
            </a:xfrm>
            <a:custGeom>
              <a:avLst/>
              <a:gdLst>
                <a:gd name="T0" fmla="*/ 227 w 388"/>
                <a:gd name="T1" fmla="*/ 0 h 317"/>
                <a:gd name="T2" fmla="*/ 248 w 388"/>
                <a:gd name="T3" fmla="*/ 2 h 317"/>
                <a:gd name="T4" fmla="*/ 269 w 388"/>
                <a:gd name="T5" fmla="*/ 9 h 317"/>
                <a:gd name="T6" fmla="*/ 291 w 388"/>
                <a:gd name="T7" fmla="*/ 18 h 317"/>
                <a:gd name="T8" fmla="*/ 312 w 388"/>
                <a:gd name="T9" fmla="*/ 32 h 317"/>
                <a:gd name="T10" fmla="*/ 331 w 388"/>
                <a:gd name="T11" fmla="*/ 48 h 317"/>
                <a:gd name="T12" fmla="*/ 349 w 388"/>
                <a:gd name="T13" fmla="*/ 66 h 317"/>
                <a:gd name="T14" fmla="*/ 364 w 388"/>
                <a:gd name="T15" fmla="*/ 87 h 317"/>
                <a:gd name="T16" fmla="*/ 377 w 388"/>
                <a:gd name="T17" fmla="*/ 107 h 317"/>
                <a:gd name="T18" fmla="*/ 384 w 388"/>
                <a:gd name="T19" fmla="*/ 129 h 317"/>
                <a:gd name="T20" fmla="*/ 388 w 388"/>
                <a:gd name="T21" fmla="*/ 153 h 317"/>
                <a:gd name="T22" fmla="*/ 387 w 388"/>
                <a:gd name="T23" fmla="*/ 174 h 317"/>
                <a:gd name="T24" fmla="*/ 379 w 388"/>
                <a:gd name="T25" fmla="*/ 196 h 317"/>
                <a:gd name="T26" fmla="*/ 366 w 388"/>
                <a:gd name="T27" fmla="*/ 215 h 317"/>
                <a:gd name="T28" fmla="*/ 343 w 388"/>
                <a:gd name="T29" fmla="*/ 240 h 317"/>
                <a:gd name="T30" fmla="*/ 317 w 388"/>
                <a:gd name="T31" fmla="*/ 260 h 317"/>
                <a:gd name="T32" fmla="*/ 290 w 388"/>
                <a:gd name="T33" fmla="*/ 279 h 317"/>
                <a:gd name="T34" fmla="*/ 261 w 388"/>
                <a:gd name="T35" fmla="*/ 294 h 317"/>
                <a:gd name="T36" fmla="*/ 231 w 388"/>
                <a:gd name="T37" fmla="*/ 306 h 317"/>
                <a:gd name="T38" fmla="*/ 203 w 388"/>
                <a:gd name="T39" fmla="*/ 314 h 317"/>
                <a:gd name="T40" fmla="*/ 174 w 388"/>
                <a:gd name="T41" fmla="*/ 317 h 317"/>
                <a:gd name="T42" fmla="*/ 146 w 388"/>
                <a:gd name="T43" fmla="*/ 316 h 317"/>
                <a:gd name="T44" fmla="*/ 118 w 388"/>
                <a:gd name="T45" fmla="*/ 311 h 317"/>
                <a:gd name="T46" fmla="*/ 94 w 388"/>
                <a:gd name="T47" fmla="*/ 299 h 317"/>
                <a:gd name="T48" fmla="*/ 72 w 388"/>
                <a:gd name="T49" fmla="*/ 284 h 317"/>
                <a:gd name="T50" fmla="*/ 52 w 388"/>
                <a:gd name="T51" fmla="*/ 262 h 317"/>
                <a:gd name="T52" fmla="*/ 31 w 388"/>
                <a:gd name="T53" fmla="*/ 231 h 317"/>
                <a:gd name="T54" fmla="*/ 17 w 388"/>
                <a:gd name="T55" fmla="*/ 201 h 317"/>
                <a:gd name="T56" fmla="*/ 8 w 388"/>
                <a:gd name="T57" fmla="*/ 175 h 317"/>
                <a:gd name="T58" fmla="*/ 3 w 388"/>
                <a:gd name="T59" fmla="*/ 152 h 317"/>
                <a:gd name="T60" fmla="*/ 0 w 388"/>
                <a:gd name="T61" fmla="*/ 131 h 317"/>
                <a:gd name="T62" fmla="*/ 1 w 388"/>
                <a:gd name="T63" fmla="*/ 115 h 317"/>
                <a:gd name="T64" fmla="*/ 3 w 388"/>
                <a:gd name="T65" fmla="*/ 102 h 317"/>
                <a:gd name="T66" fmla="*/ 4 w 388"/>
                <a:gd name="T67" fmla="*/ 94 h 317"/>
                <a:gd name="T68" fmla="*/ 4 w 388"/>
                <a:gd name="T69" fmla="*/ 92 h 317"/>
                <a:gd name="T70" fmla="*/ 25 w 388"/>
                <a:gd name="T71" fmla="*/ 78 h 317"/>
                <a:gd name="T72" fmla="*/ 48 w 388"/>
                <a:gd name="T73" fmla="*/ 61 h 317"/>
                <a:gd name="T74" fmla="*/ 77 w 388"/>
                <a:gd name="T75" fmla="*/ 44 h 317"/>
                <a:gd name="T76" fmla="*/ 109 w 388"/>
                <a:gd name="T77" fmla="*/ 27 h 317"/>
                <a:gd name="T78" fmla="*/ 146 w 388"/>
                <a:gd name="T79" fmla="*/ 14 h 317"/>
                <a:gd name="T80" fmla="*/ 186 w 388"/>
                <a:gd name="T81" fmla="*/ 4 h 317"/>
                <a:gd name="T82" fmla="*/ 227 w 388"/>
                <a:gd name="T8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8" h="317">
                  <a:moveTo>
                    <a:pt x="227" y="0"/>
                  </a:moveTo>
                  <a:lnTo>
                    <a:pt x="248" y="2"/>
                  </a:lnTo>
                  <a:lnTo>
                    <a:pt x="269" y="9"/>
                  </a:lnTo>
                  <a:lnTo>
                    <a:pt x="291" y="18"/>
                  </a:lnTo>
                  <a:lnTo>
                    <a:pt x="312" y="32"/>
                  </a:lnTo>
                  <a:lnTo>
                    <a:pt x="331" y="48"/>
                  </a:lnTo>
                  <a:lnTo>
                    <a:pt x="349" y="66"/>
                  </a:lnTo>
                  <a:lnTo>
                    <a:pt x="364" y="87"/>
                  </a:lnTo>
                  <a:lnTo>
                    <a:pt x="377" y="107"/>
                  </a:lnTo>
                  <a:lnTo>
                    <a:pt x="384" y="129"/>
                  </a:lnTo>
                  <a:lnTo>
                    <a:pt x="388" y="153"/>
                  </a:lnTo>
                  <a:lnTo>
                    <a:pt x="387" y="174"/>
                  </a:lnTo>
                  <a:lnTo>
                    <a:pt x="379" y="196"/>
                  </a:lnTo>
                  <a:lnTo>
                    <a:pt x="366" y="215"/>
                  </a:lnTo>
                  <a:lnTo>
                    <a:pt x="343" y="240"/>
                  </a:lnTo>
                  <a:lnTo>
                    <a:pt x="317" y="260"/>
                  </a:lnTo>
                  <a:lnTo>
                    <a:pt x="290" y="279"/>
                  </a:lnTo>
                  <a:lnTo>
                    <a:pt x="261" y="294"/>
                  </a:lnTo>
                  <a:lnTo>
                    <a:pt x="231" y="306"/>
                  </a:lnTo>
                  <a:lnTo>
                    <a:pt x="203" y="314"/>
                  </a:lnTo>
                  <a:lnTo>
                    <a:pt x="174" y="317"/>
                  </a:lnTo>
                  <a:lnTo>
                    <a:pt x="146" y="316"/>
                  </a:lnTo>
                  <a:lnTo>
                    <a:pt x="118" y="311"/>
                  </a:lnTo>
                  <a:lnTo>
                    <a:pt x="94" y="299"/>
                  </a:lnTo>
                  <a:lnTo>
                    <a:pt x="72" y="284"/>
                  </a:lnTo>
                  <a:lnTo>
                    <a:pt x="52" y="262"/>
                  </a:lnTo>
                  <a:lnTo>
                    <a:pt x="31" y="231"/>
                  </a:lnTo>
                  <a:lnTo>
                    <a:pt x="17" y="201"/>
                  </a:lnTo>
                  <a:lnTo>
                    <a:pt x="8" y="175"/>
                  </a:lnTo>
                  <a:lnTo>
                    <a:pt x="3" y="152"/>
                  </a:lnTo>
                  <a:lnTo>
                    <a:pt x="0" y="131"/>
                  </a:lnTo>
                  <a:lnTo>
                    <a:pt x="1" y="115"/>
                  </a:lnTo>
                  <a:lnTo>
                    <a:pt x="3" y="102"/>
                  </a:lnTo>
                  <a:lnTo>
                    <a:pt x="4" y="94"/>
                  </a:lnTo>
                  <a:lnTo>
                    <a:pt x="4" y="92"/>
                  </a:lnTo>
                  <a:lnTo>
                    <a:pt x="25" y="78"/>
                  </a:lnTo>
                  <a:lnTo>
                    <a:pt x="48" y="61"/>
                  </a:lnTo>
                  <a:lnTo>
                    <a:pt x="77" y="44"/>
                  </a:lnTo>
                  <a:lnTo>
                    <a:pt x="109" y="27"/>
                  </a:lnTo>
                  <a:lnTo>
                    <a:pt x="146" y="14"/>
                  </a:lnTo>
                  <a:lnTo>
                    <a:pt x="186" y="4"/>
                  </a:lnTo>
                  <a:lnTo>
                    <a:pt x="22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74">
              <a:extLst>
                <a:ext uri="{FF2B5EF4-FFF2-40B4-BE49-F238E27FC236}">
                  <a16:creationId xmlns:a16="http://schemas.microsoft.com/office/drawing/2014/main" id="{2F4AFF0D-C689-4941-A817-C9FAE20B342E}"/>
                </a:ext>
              </a:extLst>
            </p:cNvPr>
            <p:cNvSpPr>
              <a:spLocks/>
            </p:cNvSpPr>
            <p:nvPr/>
          </p:nvSpPr>
          <p:spPr bwMode="auto">
            <a:xfrm>
              <a:off x="9209088" y="4483100"/>
              <a:ext cx="279400" cy="309562"/>
            </a:xfrm>
            <a:custGeom>
              <a:avLst/>
              <a:gdLst>
                <a:gd name="T0" fmla="*/ 153 w 176"/>
                <a:gd name="T1" fmla="*/ 0 h 195"/>
                <a:gd name="T2" fmla="*/ 176 w 176"/>
                <a:gd name="T3" fmla="*/ 4 h 195"/>
                <a:gd name="T4" fmla="*/ 1 w 176"/>
                <a:gd name="T5" fmla="*/ 195 h 195"/>
                <a:gd name="T6" fmla="*/ 1 w 176"/>
                <a:gd name="T7" fmla="*/ 191 h 195"/>
                <a:gd name="T8" fmla="*/ 0 w 176"/>
                <a:gd name="T9" fmla="*/ 182 h 195"/>
                <a:gd name="T10" fmla="*/ 0 w 176"/>
                <a:gd name="T11" fmla="*/ 167 h 195"/>
                <a:gd name="T12" fmla="*/ 1 w 176"/>
                <a:gd name="T13" fmla="*/ 151 h 195"/>
                <a:gd name="T14" fmla="*/ 6 w 176"/>
                <a:gd name="T15" fmla="*/ 131 h 195"/>
                <a:gd name="T16" fmla="*/ 14 w 176"/>
                <a:gd name="T17" fmla="*/ 110 h 195"/>
                <a:gd name="T18" fmla="*/ 27 w 176"/>
                <a:gd name="T19" fmla="*/ 90 h 195"/>
                <a:gd name="T20" fmla="*/ 40 w 176"/>
                <a:gd name="T21" fmla="*/ 74 h 195"/>
                <a:gd name="T22" fmla="*/ 53 w 176"/>
                <a:gd name="T23" fmla="*/ 59 h 195"/>
                <a:gd name="T24" fmla="*/ 67 w 176"/>
                <a:gd name="T25" fmla="*/ 43 h 195"/>
                <a:gd name="T26" fmla="*/ 82 w 176"/>
                <a:gd name="T27" fmla="*/ 29 h 195"/>
                <a:gd name="T28" fmla="*/ 97 w 176"/>
                <a:gd name="T29" fmla="*/ 17 h 195"/>
                <a:gd name="T30" fmla="*/ 114 w 176"/>
                <a:gd name="T31" fmla="*/ 8 h 195"/>
                <a:gd name="T32" fmla="*/ 134 w 176"/>
                <a:gd name="T33" fmla="*/ 2 h 195"/>
                <a:gd name="T34" fmla="*/ 153 w 176"/>
                <a:gd name="T3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95">
                  <a:moveTo>
                    <a:pt x="153" y="0"/>
                  </a:moveTo>
                  <a:lnTo>
                    <a:pt x="176" y="4"/>
                  </a:lnTo>
                  <a:lnTo>
                    <a:pt x="1" y="195"/>
                  </a:lnTo>
                  <a:lnTo>
                    <a:pt x="1" y="191"/>
                  </a:lnTo>
                  <a:lnTo>
                    <a:pt x="0" y="182"/>
                  </a:lnTo>
                  <a:lnTo>
                    <a:pt x="0" y="167"/>
                  </a:lnTo>
                  <a:lnTo>
                    <a:pt x="1" y="151"/>
                  </a:lnTo>
                  <a:lnTo>
                    <a:pt x="6" y="131"/>
                  </a:lnTo>
                  <a:lnTo>
                    <a:pt x="14" y="110"/>
                  </a:lnTo>
                  <a:lnTo>
                    <a:pt x="27" y="90"/>
                  </a:lnTo>
                  <a:lnTo>
                    <a:pt x="40" y="74"/>
                  </a:lnTo>
                  <a:lnTo>
                    <a:pt x="53" y="59"/>
                  </a:lnTo>
                  <a:lnTo>
                    <a:pt x="67" y="43"/>
                  </a:lnTo>
                  <a:lnTo>
                    <a:pt x="82" y="29"/>
                  </a:lnTo>
                  <a:lnTo>
                    <a:pt x="97" y="17"/>
                  </a:lnTo>
                  <a:lnTo>
                    <a:pt x="114" y="8"/>
                  </a:lnTo>
                  <a:lnTo>
                    <a:pt x="134" y="2"/>
                  </a:lnTo>
                  <a:lnTo>
                    <a:pt x="153"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46" name="Grupo 45">
            <a:extLst>
              <a:ext uri="{FF2B5EF4-FFF2-40B4-BE49-F238E27FC236}">
                <a16:creationId xmlns:a16="http://schemas.microsoft.com/office/drawing/2014/main" id="{13E78C9B-A15C-4C51-9FCC-55E2246974A0}"/>
              </a:ext>
            </a:extLst>
          </p:cNvPr>
          <p:cNvGrpSpPr/>
          <p:nvPr/>
        </p:nvGrpSpPr>
        <p:grpSpPr>
          <a:xfrm>
            <a:off x="10029436" y="3141913"/>
            <a:ext cx="689737" cy="830228"/>
            <a:chOff x="5885670" y="3166849"/>
            <a:chExt cx="420660" cy="524301"/>
          </a:xfrm>
        </p:grpSpPr>
        <p:pic>
          <p:nvPicPr>
            <p:cNvPr id="39" name="Imagen 38">
              <a:extLst>
                <a:ext uri="{FF2B5EF4-FFF2-40B4-BE49-F238E27FC236}">
                  <a16:creationId xmlns:a16="http://schemas.microsoft.com/office/drawing/2014/main" id="{11C5B5C7-7C0E-4770-915A-3DC4421A0F3B}"/>
                </a:ext>
              </a:extLst>
            </p:cNvPr>
            <p:cNvPicPr>
              <a:picLocks noChangeAspect="1"/>
            </p:cNvPicPr>
            <p:nvPr/>
          </p:nvPicPr>
          <p:blipFill>
            <a:blip r:embed="rId2"/>
            <a:stretch>
              <a:fillRect/>
            </a:stretch>
          </p:blipFill>
          <p:spPr>
            <a:xfrm>
              <a:off x="5885670" y="3166849"/>
              <a:ext cx="420660" cy="524301"/>
            </a:xfrm>
            <a:prstGeom prst="rect">
              <a:avLst/>
            </a:prstGeom>
          </p:spPr>
        </p:pic>
        <p:pic>
          <p:nvPicPr>
            <p:cNvPr id="44" name="Imagen 43">
              <a:extLst>
                <a:ext uri="{FF2B5EF4-FFF2-40B4-BE49-F238E27FC236}">
                  <a16:creationId xmlns:a16="http://schemas.microsoft.com/office/drawing/2014/main" id="{275B2799-95A2-4E1E-B077-797E9C8803FE}"/>
                </a:ext>
              </a:extLst>
            </p:cNvPr>
            <p:cNvPicPr>
              <a:picLocks noChangeAspect="1"/>
            </p:cNvPicPr>
            <p:nvPr/>
          </p:nvPicPr>
          <p:blipFill>
            <a:blip r:embed="rId3"/>
            <a:stretch>
              <a:fillRect/>
            </a:stretch>
          </p:blipFill>
          <p:spPr>
            <a:xfrm>
              <a:off x="5934442" y="3211385"/>
              <a:ext cx="323116" cy="329213"/>
            </a:xfrm>
            <a:prstGeom prst="rect">
              <a:avLst/>
            </a:prstGeom>
          </p:spPr>
        </p:pic>
      </p:grpSp>
      <p:grpSp>
        <p:nvGrpSpPr>
          <p:cNvPr id="25" name="Grupo 24">
            <a:extLst>
              <a:ext uri="{FF2B5EF4-FFF2-40B4-BE49-F238E27FC236}">
                <a16:creationId xmlns:a16="http://schemas.microsoft.com/office/drawing/2014/main" id="{AABDF883-3554-4748-96CE-6E4B87B55D0A}"/>
              </a:ext>
            </a:extLst>
          </p:cNvPr>
          <p:cNvGrpSpPr/>
          <p:nvPr/>
        </p:nvGrpSpPr>
        <p:grpSpPr>
          <a:xfrm>
            <a:off x="344362" y="2425748"/>
            <a:ext cx="8245500" cy="5048282"/>
            <a:chOff x="282497" y="2737459"/>
            <a:chExt cx="8245500" cy="5048282"/>
          </a:xfrm>
        </p:grpSpPr>
        <p:sp>
          <p:nvSpPr>
            <p:cNvPr id="41" name="Freeform 425">
              <a:extLst>
                <a:ext uri="{FF2B5EF4-FFF2-40B4-BE49-F238E27FC236}">
                  <a16:creationId xmlns:a16="http://schemas.microsoft.com/office/drawing/2014/main" id="{39E7CED5-A5D7-4314-86D2-2677682612C7}"/>
                </a:ext>
              </a:extLst>
            </p:cNvPr>
            <p:cNvSpPr/>
            <p:nvPr/>
          </p:nvSpPr>
          <p:spPr>
            <a:xfrm>
              <a:off x="1881032" y="4704182"/>
              <a:ext cx="420250" cy="373067"/>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a:defRPr/>
              </a:pPr>
              <a:endParaRPr lang="en-US" sz="1200"/>
            </a:p>
          </p:txBody>
        </p:sp>
        <p:grpSp>
          <p:nvGrpSpPr>
            <p:cNvPr id="4" name="Grupo 3">
              <a:extLst>
                <a:ext uri="{FF2B5EF4-FFF2-40B4-BE49-F238E27FC236}">
                  <a16:creationId xmlns:a16="http://schemas.microsoft.com/office/drawing/2014/main" id="{2EA84F86-DE06-4899-94E6-5A13E6524D1A}"/>
                </a:ext>
              </a:extLst>
            </p:cNvPr>
            <p:cNvGrpSpPr/>
            <p:nvPr/>
          </p:nvGrpSpPr>
          <p:grpSpPr>
            <a:xfrm>
              <a:off x="323379" y="2737459"/>
              <a:ext cx="8026041" cy="5048282"/>
              <a:chOff x="323379" y="2737459"/>
              <a:chExt cx="8026041" cy="5048282"/>
            </a:xfrm>
          </p:grpSpPr>
          <p:sp>
            <p:nvSpPr>
              <p:cNvPr id="6" name="Rectángulo 5">
                <a:extLst>
                  <a:ext uri="{FF2B5EF4-FFF2-40B4-BE49-F238E27FC236}">
                    <a16:creationId xmlns:a16="http://schemas.microsoft.com/office/drawing/2014/main" id="{73F0E447-B6AD-4EEB-A7D1-9F2FA1093C1A}"/>
                  </a:ext>
                </a:extLst>
              </p:cNvPr>
              <p:cNvSpPr/>
              <p:nvPr/>
            </p:nvSpPr>
            <p:spPr>
              <a:xfrm>
                <a:off x="323379" y="2737459"/>
                <a:ext cx="8026041" cy="5048282"/>
              </a:xfrm>
              <a:prstGeom prst="rect">
                <a:avLst/>
              </a:prstGeom>
              <a:noFill/>
            </p:spPr>
          </p:sp>
          <p:sp>
            <p:nvSpPr>
              <p:cNvPr id="7" name="Conector recto 6">
                <a:extLst>
                  <a:ext uri="{FF2B5EF4-FFF2-40B4-BE49-F238E27FC236}">
                    <a16:creationId xmlns:a16="http://schemas.microsoft.com/office/drawing/2014/main" id="{ACB1BCC5-B2AD-4EE4-8ED6-9363BDE44F6B}"/>
                  </a:ext>
                </a:extLst>
              </p:cNvPr>
              <p:cNvSpPr/>
              <p:nvPr/>
            </p:nvSpPr>
            <p:spPr>
              <a:xfrm>
                <a:off x="323379" y="3347873"/>
                <a:ext cx="8026041"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s-CO" dirty="0"/>
              </a:p>
            </p:txBody>
          </p:sp>
          <p:sp>
            <p:nvSpPr>
              <p:cNvPr id="8" name="Forma libre: forma 7">
                <a:extLst>
                  <a:ext uri="{FF2B5EF4-FFF2-40B4-BE49-F238E27FC236}">
                    <a16:creationId xmlns:a16="http://schemas.microsoft.com/office/drawing/2014/main" id="{4DCC3443-18A7-40A1-8CC3-8E683F743610}"/>
                  </a:ext>
                </a:extLst>
              </p:cNvPr>
              <p:cNvSpPr/>
              <p:nvPr/>
            </p:nvSpPr>
            <p:spPr>
              <a:xfrm>
                <a:off x="323379" y="3447014"/>
                <a:ext cx="1605208" cy="747821"/>
              </a:xfrm>
              <a:custGeom>
                <a:avLst/>
                <a:gdLst>
                  <a:gd name="connsiteX0" fmla="*/ 0 w 1605208"/>
                  <a:gd name="connsiteY0" fmla="*/ 0 h 747821"/>
                  <a:gd name="connsiteX1" fmla="*/ 1605208 w 1605208"/>
                  <a:gd name="connsiteY1" fmla="*/ 0 h 747821"/>
                  <a:gd name="connsiteX2" fmla="*/ 1605208 w 1605208"/>
                  <a:gd name="connsiteY2" fmla="*/ 747821 h 747821"/>
                  <a:gd name="connsiteX3" fmla="*/ 0 w 1605208"/>
                  <a:gd name="connsiteY3" fmla="*/ 747821 h 747821"/>
                  <a:gd name="connsiteX4" fmla="*/ 0 w 1605208"/>
                  <a:gd name="connsiteY4" fmla="*/ 0 h 747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208" h="747821">
                    <a:moveTo>
                      <a:pt x="0" y="0"/>
                    </a:moveTo>
                    <a:lnTo>
                      <a:pt x="1605208" y="0"/>
                    </a:lnTo>
                    <a:lnTo>
                      <a:pt x="1605208" y="747821"/>
                    </a:lnTo>
                    <a:lnTo>
                      <a:pt x="0" y="7478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s-CO" sz="1400" b="1" kern="1200" dirty="0">
                    <a:latin typeface="Century Gothic" panose="020B0502020202020204" pitchFamily="34" charset="0"/>
                  </a:rPr>
                  <a:t>ETAPA PRECONSULTA </a:t>
                </a:r>
              </a:p>
            </p:txBody>
          </p:sp>
          <p:sp>
            <p:nvSpPr>
              <p:cNvPr id="9" name="Forma libre: forma 8">
                <a:extLst>
                  <a:ext uri="{FF2B5EF4-FFF2-40B4-BE49-F238E27FC236}">
                    <a16:creationId xmlns:a16="http://schemas.microsoft.com/office/drawing/2014/main" id="{3ADAF1DE-4CAA-4499-935D-67B4491ACB3D}"/>
                  </a:ext>
                </a:extLst>
              </p:cNvPr>
              <p:cNvSpPr/>
              <p:nvPr/>
            </p:nvSpPr>
            <p:spPr>
              <a:xfrm>
                <a:off x="2032533" y="3451746"/>
                <a:ext cx="6300442" cy="610424"/>
              </a:xfrm>
              <a:custGeom>
                <a:avLst/>
                <a:gdLst>
                  <a:gd name="connsiteX0" fmla="*/ 0 w 6300442"/>
                  <a:gd name="connsiteY0" fmla="*/ 0 h 610424"/>
                  <a:gd name="connsiteX1" fmla="*/ 6300442 w 6300442"/>
                  <a:gd name="connsiteY1" fmla="*/ 0 h 610424"/>
                  <a:gd name="connsiteX2" fmla="*/ 6300442 w 6300442"/>
                  <a:gd name="connsiteY2" fmla="*/ 610424 h 610424"/>
                  <a:gd name="connsiteX3" fmla="*/ 0 w 6300442"/>
                  <a:gd name="connsiteY3" fmla="*/ 610424 h 610424"/>
                  <a:gd name="connsiteX4" fmla="*/ 0 w 6300442"/>
                  <a:gd name="connsiteY4" fmla="*/ 0 h 610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42" h="610424">
                    <a:moveTo>
                      <a:pt x="0" y="0"/>
                    </a:moveTo>
                    <a:lnTo>
                      <a:pt x="6300442" y="0"/>
                    </a:lnTo>
                    <a:lnTo>
                      <a:pt x="6300442" y="610424"/>
                    </a:lnTo>
                    <a:lnTo>
                      <a:pt x="0" y="6104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b="0" kern="1200" dirty="0">
                    <a:solidFill>
                      <a:prstClr val="black">
                        <a:hueOff val="0"/>
                        <a:satOff val="0"/>
                        <a:lumOff val="0"/>
                        <a:alphaOff val="0"/>
                      </a:prstClr>
                    </a:solidFill>
                    <a:latin typeface="Century Gothic" panose="020B0502020202020204" pitchFamily="34" charset="0"/>
                    <a:ea typeface="+mn-ea"/>
                    <a:cs typeface="+mn-cs"/>
                  </a:rPr>
                  <a:t>Preconsulta y Apertura </a:t>
                </a:r>
              </a:p>
              <a:p>
                <a:pPr marL="0" lvl="0" indent="0" algn="l" defTabSz="622300">
                  <a:lnSpc>
                    <a:spcPct val="90000"/>
                  </a:lnSpc>
                  <a:spcBef>
                    <a:spcPct val="0"/>
                  </a:spcBef>
                  <a:spcAft>
                    <a:spcPct val="35000"/>
                  </a:spcAft>
                  <a:buNone/>
                </a:pPr>
                <a:r>
                  <a:rPr lang="es-CO" sz="1100" b="0" kern="1200" dirty="0">
                    <a:latin typeface="Century Gothic" panose="020B0502020202020204" pitchFamily="34" charset="0"/>
                  </a:rPr>
                  <a:t>Concertación Ruta Metodológica (Sentencia C-461 de 2008 Corte Constitucional)</a:t>
                </a:r>
              </a:p>
            </p:txBody>
          </p:sp>
          <p:sp>
            <p:nvSpPr>
              <p:cNvPr id="11" name="Conector recto 10">
                <a:extLst>
                  <a:ext uri="{FF2B5EF4-FFF2-40B4-BE49-F238E27FC236}">
                    <a16:creationId xmlns:a16="http://schemas.microsoft.com/office/drawing/2014/main" id="{512D020D-3065-43D1-AE2C-219BF99F6E6E}"/>
                  </a:ext>
                </a:extLst>
              </p:cNvPr>
              <p:cNvSpPr/>
              <p:nvPr/>
            </p:nvSpPr>
            <p:spPr>
              <a:xfrm>
                <a:off x="323379" y="4166189"/>
                <a:ext cx="8026041" cy="0"/>
              </a:xfrm>
              <a:prstGeom prst="lin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Forma libre: forma 11">
                <a:extLst>
                  <a:ext uri="{FF2B5EF4-FFF2-40B4-BE49-F238E27FC236}">
                    <a16:creationId xmlns:a16="http://schemas.microsoft.com/office/drawing/2014/main" id="{6DE15C5F-64A5-48CA-A2FE-02DAAE7C0DBB}"/>
                  </a:ext>
                </a:extLst>
              </p:cNvPr>
              <p:cNvSpPr/>
              <p:nvPr/>
            </p:nvSpPr>
            <p:spPr>
              <a:xfrm>
                <a:off x="323379" y="4479134"/>
                <a:ext cx="1605208" cy="683833"/>
              </a:xfrm>
              <a:custGeom>
                <a:avLst/>
                <a:gdLst>
                  <a:gd name="connsiteX0" fmla="*/ 0 w 1605208"/>
                  <a:gd name="connsiteY0" fmla="*/ 0 h 683833"/>
                  <a:gd name="connsiteX1" fmla="*/ 1605208 w 1605208"/>
                  <a:gd name="connsiteY1" fmla="*/ 0 h 683833"/>
                  <a:gd name="connsiteX2" fmla="*/ 1605208 w 1605208"/>
                  <a:gd name="connsiteY2" fmla="*/ 683833 h 683833"/>
                  <a:gd name="connsiteX3" fmla="*/ 0 w 1605208"/>
                  <a:gd name="connsiteY3" fmla="*/ 683833 h 683833"/>
                  <a:gd name="connsiteX4" fmla="*/ 0 w 1605208"/>
                  <a:gd name="connsiteY4" fmla="*/ 0 h 683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208" h="683833">
                    <a:moveTo>
                      <a:pt x="0" y="0"/>
                    </a:moveTo>
                    <a:lnTo>
                      <a:pt x="1605208" y="0"/>
                    </a:lnTo>
                    <a:lnTo>
                      <a:pt x="1605208" y="683833"/>
                    </a:lnTo>
                    <a:lnTo>
                      <a:pt x="0" y="6838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s-CO" sz="1400" b="1" dirty="0">
                    <a:latin typeface="Century Gothic" panose="020B0502020202020204" pitchFamily="34" charset="0"/>
                  </a:rPr>
                  <a:t>ETAPA</a:t>
                </a:r>
              </a:p>
              <a:p>
                <a:pPr marL="0" lvl="0" indent="0" algn="ctr" defTabSz="622300">
                  <a:lnSpc>
                    <a:spcPct val="90000"/>
                  </a:lnSpc>
                  <a:spcBef>
                    <a:spcPct val="0"/>
                  </a:spcBef>
                  <a:spcAft>
                    <a:spcPct val="35000"/>
                  </a:spcAft>
                  <a:buNone/>
                </a:pPr>
                <a:r>
                  <a:rPr lang="es-CO" sz="1400" b="1" dirty="0">
                    <a:latin typeface="Century Gothic" panose="020B0502020202020204" pitchFamily="34" charset="0"/>
                  </a:rPr>
                  <a:t>CONSULTA</a:t>
                </a:r>
                <a:endParaRPr lang="es-CO" sz="1400" b="0" kern="1200" dirty="0">
                  <a:solidFill>
                    <a:prstClr val="black">
                      <a:hueOff val="0"/>
                      <a:satOff val="0"/>
                      <a:lumOff val="0"/>
                      <a:alphaOff val="0"/>
                    </a:prstClr>
                  </a:solidFill>
                  <a:latin typeface="Century Gothic" panose="020B0502020202020204" pitchFamily="34" charset="0"/>
                  <a:ea typeface="+mn-ea"/>
                  <a:cs typeface="+mn-cs"/>
                </a:endParaRPr>
              </a:p>
            </p:txBody>
          </p:sp>
          <p:sp>
            <p:nvSpPr>
              <p:cNvPr id="13" name="Forma libre: forma 12">
                <a:extLst>
                  <a:ext uri="{FF2B5EF4-FFF2-40B4-BE49-F238E27FC236}">
                    <a16:creationId xmlns:a16="http://schemas.microsoft.com/office/drawing/2014/main" id="{A8770CF4-0540-4AD3-81A8-69681DBBA893}"/>
                  </a:ext>
                </a:extLst>
              </p:cNvPr>
              <p:cNvSpPr/>
              <p:nvPr/>
            </p:nvSpPr>
            <p:spPr>
              <a:xfrm>
                <a:off x="2048977" y="4177765"/>
                <a:ext cx="6300442" cy="660152"/>
              </a:xfrm>
              <a:custGeom>
                <a:avLst/>
                <a:gdLst>
                  <a:gd name="connsiteX0" fmla="*/ 0 w 6300442"/>
                  <a:gd name="connsiteY0" fmla="*/ 0 h 660152"/>
                  <a:gd name="connsiteX1" fmla="*/ 6300442 w 6300442"/>
                  <a:gd name="connsiteY1" fmla="*/ 0 h 660152"/>
                  <a:gd name="connsiteX2" fmla="*/ 6300442 w 6300442"/>
                  <a:gd name="connsiteY2" fmla="*/ 660152 h 660152"/>
                  <a:gd name="connsiteX3" fmla="*/ 0 w 6300442"/>
                  <a:gd name="connsiteY3" fmla="*/ 660152 h 660152"/>
                  <a:gd name="connsiteX4" fmla="*/ 0 w 6300442"/>
                  <a:gd name="connsiteY4" fmla="*/ 0 h 66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42" h="660152">
                    <a:moveTo>
                      <a:pt x="0" y="0"/>
                    </a:moveTo>
                    <a:lnTo>
                      <a:pt x="6300442" y="0"/>
                    </a:lnTo>
                    <a:lnTo>
                      <a:pt x="6300442" y="660152"/>
                    </a:lnTo>
                    <a:lnTo>
                      <a:pt x="0" y="6601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800100">
                  <a:lnSpc>
                    <a:spcPct val="90000"/>
                  </a:lnSpc>
                  <a:spcBef>
                    <a:spcPct val="0"/>
                  </a:spcBef>
                  <a:spcAft>
                    <a:spcPct val="35000"/>
                  </a:spcAft>
                  <a:buNone/>
                </a:pPr>
                <a:r>
                  <a:rPr lang="es-CO" sz="1400" b="0" kern="1200" dirty="0">
                    <a:solidFill>
                      <a:prstClr val="black">
                        <a:hueOff val="0"/>
                        <a:satOff val="0"/>
                        <a:lumOff val="0"/>
                        <a:alphaOff val="0"/>
                      </a:prstClr>
                    </a:solidFill>
                    <a:latin typeface="Century Gothic" panose="020B0502020202020204" pitchFamily="34" charset="0"/>
                    <a:ea typeface="+mn-ea"/>
                    <a:cs typeface="+mn-cs"/>
                  </a:rPr>
                  <a:t>Análisis e Identificación de Impactos y Formulación de Medidas de Manejo</a:t>
                </a:r>
              </a:p>
            </p:txBody>
          </p:sp>
          <p:sp>
            <p:nvSpPr>
              <p:cNvPr id="14" name="Conector recto 13">
                <a:extLst>
                  <a:ext uri="{FF2B5EF4-FFF2-40B4-BE49-F238E27FC236}">
                    <a16:creationId xmlns:a16="http://schemas.microsoft.com/office/drawing/2014/main" id="{EAE45CFE-4D8C-43A5-9CA5-A209E4E02DBA}"/>
                  </a:ext>
                </a:extLst>
              </p:cNvPr>
              <p:cNvSpPr/>
              <p:nvPr/>
            </p:nvSpPr>
            <p:spPr>
              <a:xfrm>
                <a:off x="1912085" y="4697868"/>
                <a:ext cx="6420832" cy="0"/>
              </a:xfrm>
              <a:prstGeom prst="line">
                <a:avLst/>
              </a:prstGeom>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5" name="Forma libre: forma 14">
                <a:extLst>
                  <a:ext uri="{FF2B5EF4-FFF2-40B4-BE49-F238E27FC236}">
                    <a16:creationId xmlns:a16="http://schemas.microsoft.com/office/drawing/2014/main" id="{885EEC5D-0DF5-4E70-A563-18B81D07B5A9}"/>
                  </a:ext>
                </a:extLst>
              </p:cNvPr>
              <p:cNvSpPr/>
              <p:nvPr/>
            </p:nvSpPr>
            <p:spPr>
              <a:xfrm>
                <a:off x="2005630" y="4732062"/>
                <a:ext cx="6300442" cy="660152"/>
              </a:xfrm>
              <a:custGeom>
                <a:avLst/>
                <a:gdLst>
                  <a:gd name="connsiteX0" fmla="*/ 0 w 6300442"/>
                  <a:gd name="connsiteY0" fmla="*/ 0 h 660152"/>
                  <a:gd name="connsiteX1" fmla="*/ 6300442 w 6300442"/>
                  <a:gd name="connsiteY1" fmla="*/ 0 h 660152"/>
                  <a:gd name="connsiteX2" fmla="*/ 6300442 w 6300442"/>
                  <a:gd name="connsiteY2" fmla="*/ 660152 h 660152"/>
                  <a:gd name="connsiteX3" fmla="*/ 0 w 6300442"/>
                  <a:gd name="connsiteY3" fmla="*/ 660152 h 660152"/>
                  <a:gd name="connsiteX4" fmla="*/ 0 w 6300442"/>
                  <a:gd name="connsiteY4" fmla="*/ 0 h 66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42" h="660152">
                    <a:moveTo>
                      <a:pt x="0" y="0"/>
                    </a:moveTo>
                    <a:lnTo>
                      <a:pt x="6300442" y="0"/>
                    </a:lnTo>
                    <a:lnTo>
                      <a:pt x="6300442" y="660152"/>
                    </a:lnTo>
                    <a:lnTo>
                      <a:pt x="0" y="6601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800100">
                  <a:lnSpc>
                    <a:spcPct val="90000"/>
                  </a:lnSpc>
                  <a:spcBef>
                    <a:spcPct val="0"/>
                  </a:spcBef>
                  <a:spcAft>
                    <a:spcPct val="35000"/>
                  </a:spcAft>
                  <a:buNone/>
                </a:pPr>
                <a:r>
                  <a:rPr lang="es-CO" sz="1400" b="0" kern="1200" dirty="0">
                    <a:solidFill>
                      <a:prstClr val="black">
                        <a:hueOff val="0"/>
                        <a:satOff val="0"/>
                        <a:lumOff val="0"/>
                        <a:alphaOff val="0"/>
                      </a:prstClr>
                    </a:solidFill>
                    <a:latin typeface="Century Gothic" panose="020B0502020202020204" pitchFamily="34" charset="0"/>
                    <a:ea typeface="+mn-ea"/>
                    <a:cs typeface="+mn-cs"/>
                  </a:rPr>
                  <a:t>Formulación de Acuerdos</a:t>
                </a:r>
              </a:p>
            </p:txBody>
          </p:sp>
          <p:sp>
            <p:nvSpPr>
              <p:cNvPr id="16" name="Conector recto 15">
                <a:extLst>
                  <a:ext uri="{FF2B5EF4-FFF2-40B4-BE49-F238E27FC236}">
                    <a16:creationId xmlns:a16="http://schemas.microsoft.com/office/drawing/2014/main" id="{B4CCAA39-FE8E-47D1-A638-B50A578F63C0}"/>
                  </a:ext>
                </a:extLst>
              </p:cNvPr>
              <p:cNvSpPr/>
              <p:nvPr/>
            </p:nvSpPr>
            <p:spPr>
              <a:xfrm>
                <a:off x="1912085" y="5080296"/>
                <a:ext cx="6420832" cy="0"/>
              </a:xfrm>
              <a:prstGeom prst="line">
                <a:avLst/>
              </a:prstGeom>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7" name="Forma libre: forma 16">
                <a:extLst>
                  <a:ext uri="{FF2B5EF4-FFF2-40B4-BE49-F238E27FC236}">
                    <a16:creationId xmlns:a16="http://schemas.microsoft.com/office/drawing/2014/main" id="{E5388D5C-E59B-466C-98B4-860A5223F39E}"/>
                  </a:ext>
                </a:extLst>
              </p:cNvPr>
              <p:cNvSpPr/>
              <p:nvPr/>
            </p:nvSpPr>
            <p:spPr>
              <a:xfrm>
                <a:off x="2032533" y="5138445"/>
                <a:ext cx="6300442" cy="660152"/>
              </a:xfrm>
              <a:custGeom>
                <a:avLst/>
                <a:gdLst>
                  <a:gd name="connsiteX0" fmla="*/ 0 w 6300442"/>
                  <a:gd name="connsiteY0" fmla="*/ 0 h 660152"/>
                  <a:gd name="connsiteX1" fmla="*/ 6300442 w 6300442"/>
                  <a:gd name="connsiteY1" fmla="*/ 0 h 660152"/>
                  <a:gd name="connsiteX2" fmla="*/ 6300442 w 6300442"/>
                  <a:gd name="connsiteY2" fmla="*/ 660152 h 660152"/>
                  <a:gd name="connsiteX3" fmla="*/ 0 w 6300442"/>
                  <a:gd name="connsiteY3" fmla="*/ 660152 h 660152"/>
                  <a:gd name="connsiteX4" fmla="*/ 0 w 6300442"/>
                  <a:gd name="connsiteY4" fmla="*/ 0 h 66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42" h="660152">
                    <a:moveTo>
                      <a:pt x="0" y="0"/>
                    </a:moveTo>
                    <a:lnTo>
                      <a:pt x="6300442" y="0"/>
                    </a:lnTo>
                    <a:lnTo>
                      <a:pt x="6300442" y="660152"/>
                    </a:lnTo>
                    <a:lnTo>
                      <a:pt x="0" y="6601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800100">
                  <a:lnSpc>
                    <a:spcPct val="90000"/>
                  </a:lnSpc>
                  <a:spcBef>
                    <a:spcPct val="0"/>
                  </a:spcBef>
                  <a:spcAft>
                    <a:spcPct val="35000"/>
                  </a:spcAft>
                  <a:buNone/>
                </a:pPr>
                <a:r>
                  <a:rPr lang="es-CO" sz="1400" b="0" kern="1200" dirty="0">
                    <a:solidFill>
                      <a:prstClr val="black">
                        <a:hueOff val="0"/>
                        <a:satOff val="0"/>
                        <a:lumOff val="0"/>
                        <a:alphaOff val="0"/>
                      </a:prstClr>
                    </a:solidFill>
                    <a:latin typeface="Century Gothic" panose="020B0502020202020204" pitchFamily="34" charset="0"/>
                    <a:ea typeface="+mn-ea"/>
                    <a:cs typeface="+mn-cs"/>
                  </a:rPr>
                  <a:t>Protocolización</a:t>
                </a:r>
              </a:p>
            </p:txBody>
          </p:sp>
          <p:sp>
            <p:nvSpPr>
              <p:cNvPr id="18" name="Conector recto 17">
                <a:extLst>
                  <a:ext uri="{FF2B5EF4-FFF2-40B4-BE49-F238E27FC236}">
                    <a16:creationId xmlns:a16="http://schemas.microsoft.com/office/drawing/2014/main" id="{11C6FB2E-2F5B-4D24-B5D2-804AD00DF6AD}"/>
                  </a:ext>
                </a:extLst>
              </p:cNvPr>
              <p:cNvSpPr/>
              <p:nvPr/>
            </p:nvSpPr>
            <p:spPr>
              <a:xfrm>
                <a:off x="1928587" y="6003206"/>
                <a:ext cx="6420832" cy="0"/>
              </a:xfrm>
              <a:prstGeom prst="line">
                <a:avLst/>
              </a:prstGeom>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9" name="Conector recto 18">
                <a:extLst>
                  <a:ext uri="{FF2B5EF4-FFF2-40B4-BE49-F238E27FC236}">
                    <a16:creationId xmlns:a16="http://schemas.microsoft.com/office/drawing/2014/main" id="{CA10DDEB-B11E-427E-8DE1-7428D85CE678}"/>
                  </a:ext>
                </a:extLst>
              </p:cNvPr>
              <p:cNvSpPr/>
              <p:nvPr/>
            </p:nvSpPr>
            <p:spPr>
              <a:xfrm>
                <a:off x="323379" y="5528449"/>
                <a:ext cx="8026041"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0" name="Forma libre: forma 19">
                <a:extLst>
                  <a:ext uri="{FF2B5EF4-FFF2-40B4-BE49-F238E27FC236}">
                    <a16:creationId xmlns:a16="http://schemas.microsoft.com/office/drawing/2014/main" id="{920E682B-EBD1-4303-AA38-78DD93776135}"/>
                  </a:ext>
                </a:extLst>
              </p:cNvPr>
              <p:cNvSpPr/>
              <p:nvPr/>
            </p:nvSpPr>
            <p:spPr>
              <a:xfrm>
                <a:off x="323379" y="5645671"/>
                <a:ext cx="1605208" cy="2112489"/>
              </a:xfrm>
              <a:custGeom>
                <a:avLst/>
                <a:gdLst>
                  <a:gd name="connsiteX0" fmla="*/ 0 w 1605208"/>
                  <a:gd name="connsiteY0" fmla="*/ 0 h 2112489"/>
                  <a:gd name="connsiteX1" fmla="*/ 1605208 w 1605208"/>
                  <a:gd name="connsiteY1" fmla="*/ 0 h 2112489"/>
                  <a:gd name="connsiteX2" fmla="*/ 1605208 w 1605208"/>
                  <a:gd name="connsiteY2" fmla="*/ 2112489 h 2112489"/>
                  <a:gd name="connsiteX3" fmla="*/ 0 w 1605208"/>
                  <a:gd name="connsiteY3" fmla="*/ 2112489 h 2112489"/>
                  <a:gd name="connsiteX4" fmla="*/ 0 w 1605208"/>
                  <a:gd name="connsiteY4" fmla="*/ 0 h 211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208" h="2112489">
                    <a:moveTo>
                      <a:pt x="0" y="0"/>
                    </a:moveTo>
                    <a:lnTo>
                      <a:pt x="1605208" y="0"/>
                    </a:lnTo>
                    <a:lnTo>
                      <a:pt x="1605208" y="2112489"/>
                    </a:lnTo>
                    <a:lnTo>
                      <a:pt x="0" y="2112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s-CO" sz="1400" b="1" kern="1200" dirty="0">
                    <a:latin typeface="Century Gothic" panose="020B0502020202020204" pitchFamily="34" charset="0"/>
                  </a:rPr>
                  <a:t>ETAPA SEGUIMIENTO </a:t>
                </a:r>
              </a:p>
            </p:txBody>
          </p:sp>
          <p:sp>
            <p:nvSpPr>
              <p:cNvPr id="21" name="Forma libre: forma 20">
                <a:extLst>
                  <a:ext uri="{FF2B5EF4-FFF2-40B4-BE49-F238E27FC236}">
                    <a16:creationId xmlns:a16="http://schemas.microsoft.com/office/drawing/2014/main" id="{5C83B30E-E998-495D-B081-A783F7036E17}"/>
                  </a:ext>
                </a:extLst>
              </p:cNvPr>
              <p:cNvSpPr/>
              <p:nvPr/>
            </p:nvSpPr>
            <p:spPr>
              <a:xfrm>
                <a:off x="2048977" y="5544622"/>
                <a:ext cx="6300442" cy="981977"/>
              </a:xfrm>
              <a:custGeom>
                <a:avLst/>
                <a:gdLst>
                  <a:gd name="connsiteX0" fmla="*/ 0 w 6300442"/>
                  <a:gd name="connsiteY0" fmla="*/ 0 h 981977"/>
                  <a:gd name="connsiteX1" fmla="*/ 6300442 w 6300442"/>
                  <a:gd name="connsiteY1" fmla="*/ 0 h 981977"/>
                  <a:gd name="connsiteX2" fmla="*/ 6300442 w 6300442"/>
                  <a:gd name="connsiteY2" fmla="*/ 981977 h 981977"/>
                  <a:gd name="connsiteX3" fmla="*/ 0 w 6300442"/>
                  <a:gd name="connsiteY3" fmla="*/ 981977 h 981977"/>
                  <a:gd name="connsiteX4" fmla="*/ 0 w 6300442"/>
                  <a:gd name="connsiteY4" fmla="*/ 0 h 98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42" h="981977">
                    <a:moveTo>
                      <a:pt x="0" y="0"/>
                    </a:moveTo>
                    <a:lnTo>
                      <a:pt x="6300442" y="0"/>
                    </a:lnTo>
                    <a:lnTo>
                      <a:pt x="6300442" y="981977"/>
                    </a:lnTo>
                    <a:lnTo>
                      <a:pt x="0" y="9819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800100">
                  <a:lnSpc>
                    <a:spcPct val="90000"/>
                  </a:lnSpc>
                  <a:spcBef>
                    <a:spcPct val="0"/>
                  </a:spcBef>
                  <a:spcAft>
                    <a:spcPct val="35000"/>
                  </a:spcAft>
                  <a:buNone/>
                </a:pPr>
                <a:r>
                  <a:rPr lang="es-CO" sz="1400" b="0" kern="1200" dirty="0">
                    <a:solidFill>
                      <a:prstClr val="black">
                        <a:hueOff val="0"/>
                        <a:satOff val="0"/>
                        <a:lumOff val="0"/>
                        <a:alphaOff val="0"/>
                      </a:prstClr>
                    </a:solidFill>
                    <a:latin typeface="Century Gothic" panose="020B0502020202020204" pitchFamily="34" charset="0"/>
                    <a:ea typeface="+mn-ea"/>
                    <a:cs typeface="+mn-cs"/>
                  </a:rPr>
                  <a:t>Seguimiento de Acuerdos </a:t>
                </a:r>
              </a:p>
            </p:txBody>
          </p:sp>
          <p:sp>
            <p:nvSpPr>
              <p:cNvPr id="22" name="Conector recto 21">
                <a:extLst>
                  <a:ext uri="{FF2B5EF4-FFF2-40B4-BE49-F238E27FC236}">
                    <a16:creationId xmlns:a16="http://schemas.microsoft.com/office/drawing/2014/main" id="{BF3F0508-DAE0-4D18-AF26-E98911AE9D57}"/>
                  </a:ext>
                </a:extLst>
              </p:cNvPr>
              <p:cNvSpPr/>
              <p:nvPr/>
            </p:nvSpPr>
            <p:spPr>
              <a:xfrm>
                <a:off x="1928587" y="6703513"/>
                <a:ext cx="6420832" cy="0"/>
              </a:xfrm>
              <a:prstGeom prst="line">
                <a:avLst/>
              </a:prstGeom>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3" name="Forma libre: forma 22">
                <a:extLst>
                  <a:ext uri="{FF2B5EF4-FFF2-40B4-BE49-F238E27FC236}">
                    <a16:creationId xmlns:a16="http://schemas.microsoft.com/office/drawing/2014/main" id="{B0A11066-4B3D-4AA2-9113-D1719D002D99}"/>
                  </a:ext>
                </a:extLst>
              </p:cNvPr>
              <p:cNvSpPr/>
              <p:nvPr/>
            </p:nvSpPr>
            <p:spPr>
              <a:xfrm>
                <a:off x="2048977" y="6039058"/>
                <a:ext cx="6300442" cy="981977"/>
              </a:xfrm>
              <a:custGeom>
                <a:avLst/>
                <a:gdLst>
                  <a:gd name="connsiteX0" fmla="*/ 0 w 6300442"/>
                  <a:gd name="connsiteY0" fmla="*/ 0 h 981977"/>
                  <a:gd name="connsiteX1" fmla="*/ 6300442 w 6300442"/>
                  <a:gd name="connsiteY1" fmla="*/ 0 h 981977"/>
                  <a:gd name="connsiteX2" fmla="*/ 6300442 w 6300442"/>
                  <a:gd name="connsiteY2" fmla="*/ 981977 h 981977"/>
                  <a:gd name="connsiteX3" fmla="*/ 0 w 6300442"/>
                  <a:gd name="connsiteY3" fmla="*/ 981977 h 981977"/>
                  <a:gd name="connsiteX4" fmla="*/ 0 w 6300442"/>
                  <a:gd name="connsiteY4" fmla="*/ 0 h 98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42" h="981977">
                    <a:moveTo>
                      <a:pt x="0" y="0"/>
                    </a:moveTo>
                    <a:lnTo>
                      <a:pt x="6300442" y="0"/>
                    </a:lnTo>
                    <a:lnTo>
                      <a:pt x="6300442" y="981977"/>
                    </a:lnTo>
                    <a:lnTo>
                      <a:pt x="0" y="9819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800100">
                  <a:lnSpc>
                    <a:spcPct val="90000"/>
                  </a:lnSpc>
                  <a:spcBef>
                    <a:spcPct val="0"/>
                  </a:spcBef>
                  <a:spcAft>
                    <a:spcPct val="35000"/>
                  </a:spcAft>
                  <a:buNone/>
                </a:pPr>
                <a:r>
                  <a:rPr lang="es-CO" sz="1400" b="0" kern="1200" dirty="0">
                    <a:solidFill>
                      <a:prstClr val="black">
                        <a:hueOff val="0"/>
                        <a:satOff val="0"/>
                        <a:lumOff val="0"/>
                        <a:alphaOff val="0"/>
                      </a:prstClr>
                    </a:solidFill>
                    <a:latin typeface="Century Gothic" panose="020B0502020202020204" pitchFamily="34" charset="0"/>
                    <a:ea typeface="+mn-ea"/>
                    <a:cs typeface="+mn-cs"/>
                  </a:rPr>
                  <a:t>Cierre</a:t>
                </a:r>
              </a:p>
            </p:txBody>
          </p:sp>
          <p:sp>
            <p:nvSpPr>
              <p:cNvPr id="24" name="Conector recto 23">
                <a:extLst>
                  <a:ext uri="{FF2B5EF4-FFF2-40B4-BE49-F238E27FC236}">
                    <a16:creationId xmlns:a16="http://schemas.microsoft.com/office/drawing/2014/main" id="{1F0C9AD7-E5B8-4719-AB20-E3971363C974}"/>
                  </a:ext>
                </a:extLst>
              </p:cNvPr>
              <p:cNvSpPr/>
              <p:nvPr/>
            </p:nvSpPr>
            <p:spPr>
              <a:xfrm>
                <a:off x="1928587" y="7734589"/>
                <a:ext cx="6420832" cy="0"/>
              </a:xfrm>
              <a:prstGeom prst="line">
                <a:avLst/>
              </a:prstGeom>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grpSp>
        <p:sp>
          <p:nvSpPr>
            <p:cNvPr id="60" name="CuadroTexto 59">
              <a:extLst>
                <a:ext uri="{FF2B5EF4-FFF2-40B4-BE49-F238E27FC236}">
                  <a16:creationId xmlns:a16="http://schemas.microsoft.com/office/drawing/2014/main" id="{5F851739-B8EA-4078-970E-54BA79FBD7BE}"/>
                </a:ext>
              </a:extLst>
            </p:cNvPr>
            <p:cNvSpPr txBox="1"/>
            <p:nvPr/>
          </p:nvSpPr>
          <p:spPr>
            <a:xfrm>
              <a:off x="282497" y="6513961"/>
              <a:ext cx="8245500" cy="276999"/>
            </a:xfrm>
            <a:prstGeom prst="rect">
              <a:avLst/>
            </a:prstGeom>
            <a:noFill/>
          </p:spPr>
          <p:txBody>
            <a:bodyPr wrap="square" rtlCol="0">
              <a:spAutoFit/>
            </a:bodyPr>
            <a:lstStyle/>
            <a:p>
              <a:pPr algn="ctr"/>
              <a:r>
                <a:rPr lang="es-CO" sz="1200" i="1" dirty="0">
                  <a:latin typeface="Century Gothic" panose="020B0502020202020204" pitchFamily="34" charset="0"/>
                </a:rPr>
                <a:t>* La entidad encargada de coordinar y garantizar los procesos de Consulta Previa es el Ministerio del Interior</a:t>
              </a:r>
            </a:p>
          </p:txBody>
        </p:sp>
      </p:grpSp>
      <p:sp>
        <p:nvSpPr>
          <p:cNvPr id="57" name="Rectángulo 56">
            <a:extLst>
              <a:ext uri="{FF2B5EF4-FFF2-40B4-BE49-F238E27FC236}">
                <a16:creationId xmlns:a16="http://schemas.microsoft.com/office/drawing/2014/main" id="{107CE984-2EBA-4AE7-9348-F280D7BD3923}"/>
              </a:ext>
            </a:extLst>
          </p:cNvPr>
          <p:cNvSpPr/>
          <p:nvPr/>
        </p:nvSpPr>
        <p:spPr>
          <a:xfrm>
            <a:off x="390586" y="1922965"/>
            <a:ext cx="8153051" cy="546881"/>
          </a:xfrm>
          <a:prstGeom prst="rect">
            <a:avLst/>
          </a:prstGeom>
        </p:spPr>
        <p:txBody>
          <a:bodyPr wrap="square">
            <a:spAutoFit/>
          </a:bodyPr>
          <a:lstStyle/>
          <a:p>
            <a:pPr algn="just">
              <a:lnSpc>
                <a:spcPct val="110000"/>
              </a:lnSpc>
            </a:pPr>
            <a:r>
              <a:rPr lang="es-CO" sz="1400" dirty="0">
                <a:latin typeface="Century Gothic" panose="020B0502020202020204" pitchFamily="34" charset="0"/>
              </a:rPr>
              <a:t>Promover, respetar y </a:t>
            </a:r>
            <a:r>
              <a:rPr lang="es-CO" sz="1400" b="1" dirty="0">
                <a:latin typeface="Century Gothic" panose="020B0502020202020204" pitchFamily="34" charset="0"/>
              </a:rPr>
              <a:t>garantizar el derecho a la Consulta Previa de las </a:t>
            </a:r>
            <a:r>
              <a:rPr lang="es-CO" sz="1400" dirty="0">
                <a:latin typeface="Century Gothic" panose="020B0502020202020204" pitchFamily="34" charset="0"/>
              </a:rPr>
              <a:t>comunidades étnicas de la zona de influencia directa de los proyectos</a:t>
            </a:r>
          </a:p>
        </p:txBody>
      </p:sp>
      <p:sp>
        <p:nvSpPr>
          <p:cNvPr id="63" name="CuadroTexto 62">
            <a:extLst>
              <a:ext uri="{FF2B5EF4-FFF2-40B4-BE49-F238E27FC236}">
                <a16:creationId xmlns:a16="http://schemas.microsoft.com/office/drawing/2014/main" id="{57099B33-9BFC-4F64-8BED-65EFFD9D415F}"/>
              </a:ext>
            </a:extLst>
          </p:cNvPr>
          <p:cNvSpPr txBox="1"/>
          <p:nvPr/>
        </p:nvSpPr>
        <p:spPr>
          <a:xfrm>
            <a:off x="-1459709" y="1542917"/>
            <a:ext cx="6720772" cy="338554"/>
          </a:xfrm>
          <a:prstGeom prst="rect">
            <a:avLst/>
          </a:prstGeom>
        </p:spPr>
        <p:txBody>
          <a:bodyPr wrap="square">
            <a:spAutoFit/>
          </a:bodyPr>
          <a:lstStyle>
            <a:defPPr>
              <a:defRPr lang="es-ES_tradnl"/>
            </a:defPPr>
            <a:lvl1pPr algn="ctr">
              <a:defRPr b="1">
                <a:latin typeface="Century Gothic" panose="020B0502020202020204" pitchFamily="34" charset="0"/>
              </a:defRPr>
            </a:lvl1pPr>
          </a:lstStyle>
          <a:p>
            <a:r>
              <a:rPr lang="es-CO" sz="1600" dirty="0"/>
              <a:t>D</a:t>
            </a:r>
            <a:r>
              <a:rPr lang="es-CO" sz="1400" dirty="0"/>
              <a:t>ERECHO A LA </a:t>
            </a:r>
            <a:r>
              <a:rPr lang="es-CO" sz="1600" dirty="0"/>
              <a:t>C</a:t>
            </a:r>
            <a:r>
              <a:rPr lang="es-CO" sz="1400" dirty="0"/>
              <a:t>ONSULTA</a:t>
            </a:r>
            <a:r>
              <a:rPr lang="es-CO" sz="1600" dirty="0"/>
              <a:t> P</a:t>
            </a:r>
            <a:r>
              <a:rPr lang="es-CO" sz="1400" dirty="0"/>
              <a:t>REVIA</a:t>
            </a:r>
            <a:endParaRPr lang="es-CO" sz="1600" dirty="0"/>
          </a:p>
        </p:txBody>
      </p:sp>
      <p:sp>
        <p:nvSpPr>
          <p:cNvPr id="88" name="Rectángulo 87">
            <a:extLst>
              <a:ext uri="{FF2B5EF4-FFF2-40B4-BE49-F238E27FC236}">
                <a16:creationId xmlns:a16="http://schemas.microsoft.com/office/drawing/2014/main" id="{D6283811-0626-411F-B556-D5D02D34CCB0}"/>
              </a:ext>
            </a:extLst>
          </p:cNvPr>
          <p:cNvSpPr/>
          <p:nvPr/>
        </p:nvSpPr>
        <p:spPr>
          <a:xfrm>
            <a:off x="-15559" y="904140"/>
            <a:ext cx="12192000" cy="340221"/>
          </a:xfrm>
          <a:prstGeom prst="rect">
            <a:avLst/>
          </a:prstGeom>
        </p:spPr>
        <p:txBody>
          <a:bodyPr wrap="square">
            <a:spAutoFit/>
          </a:bodyPr>
          <a:lstStyle/>
          <a:p>
            <a:pPr algn="ctr">
              <a:lnSpc>
                <a:spcPct val="110000"/>
              </a:lnSpc>
            </a:pPr>
            <a:r>
              <a:rPr lang="es-CO" sz="1600" b="1" dirty="0">
                <a:latin typeface="Century Gothic" panose="020B0502020202020204" pitchFamily="34" charset="0"/>
              </a:rPr>
              <a:t>La gestión social de la ANI contiene planes, programas y acciones enfocadas a:</a:t>
            </a:r>
          </a:p>
        </p:txBody>
      </p:sp>
      <p:cxnSp>
        <p:nvCxnSpPr>
          <p:cNvPr id="89" name="11 Conector recto">
            <a:extLst>
              <a:ext uri="{FF2B5EF4-FFF2-40B4-BE49-F238E27FC236}">
                <a16:creationId xmlns:a16="http://schemas.microsoft.com/office/drawing/2014/main" id="{536CAEFA-4971-4FC0-BE19-678DC19181B1}"/>
              </a:ext>
            </a:extLst>
          </p:cNvPr>
          <p:cNvCxnSpPr>
            <a:cxnSpLocks/>
          </p:cNvCxnSpPr>
          <p:nvPr/>
        </p:nvCxnSpPr>
        <p:spPr>
          <a:xfrm>
            <a:off x="390586" y="1855937"/>
            <a:ext cx="3057540" cy="0"/>
          </a:xfrm>
          <a:prstGeom prst="line">
            <a:avLst/>
          </a:prstGeom>
          <a:ln w="38100">
            <a:solidFill>
              <a:srgbClr val="018C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04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BEBA5F-D176-4B33-9409-B7490CF809CF}"/>
              </a:ext>
            </a:extLst>
          </p:cNvPr>
          <p:cNvPicPr>
            <a:picLocks noChangeAspect="1"/>
          </p:cNvPicPr>
          <p:nvPr/>
        </p:nvPicPr>
        <p:blipFill rotWithShape="1">
          <a:blip r:embed="rId2">
            <a:duotone>
              <a:schemeClr val="accent1">
                <a:shade val="45000"/>
                <a:satMod val="135000"/>
              </a:schemeClr>
              <a:prstClr val="white"/>
            </a:duotone>
          </a:blip>
          <a:srcRect l="12988" t="32140" r="16139" b="24564"/>
          <a:stretch/>
        </p:blipFill>
        <p:spPr>
          <a:xfrm>
            <a:off x="-7005" y="1961704"/>
            <a:ext cx="11772472" cy="4001774"/>
          </a:xfrm>
          <a:prstGeom prst="rect">
            <a:avLst/>
          </a:prstGeom>
        </p:spPr>
      </p:pic>
      <p:sp>
        <p:nvSpPr>
          <p:cNvPr id="5" name="Rectángulo 4">
            <a:extLst>
              <a:ext uri="{FF2B5EF4-FFF2-40B4-BE49-F238E27FC236}">
                <a16:creationId xmlns:a16="http://schemas.microsoft.com/office/drawing/2014/main" id="{BAA79A79-8351-4B99-AB56-BA7ABD52603F}"/>
              </a:ext>
            </a:extLst>
          </p:cNvPr>
          <p:cNvSpPr/>
          <p:nvPr/>
        </p:nvSpPr>
        <p:spPr>
          <a:xfrm>
            <a:off x="394786" y="2371628"/>
            <a:ext cx="1734877" cy="129266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 proyectos 4G </a:t>
            </a:r>
            <a:br>
              <a:rPr kumimoji="0" lang="es-CO"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s-CO"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han requerido </a:t>
            </a:r>
            <a:br>
              <a:rPr kumimoji="0" lang="es-CO"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s-CO"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36</a:t>
            </a:r>
            <a:r>
              <a:rPr kumimoji="0" lang="es-CO"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consultas previas.</a:t>
            </a:r>
            <a:endParaRPr kumimoji="0" lang="es-ES" sz="1400" b="1" i="0" u="none" strike="noStrike" kern="1200" cap="none" spc="0" normalizeH="0" baseline="0" noProof="0" dirty="0">
              <a:ln>
                <a:noFill/>
              </a:ln>
              <a:solidFill>
                <a:srgbClr val="424242">
                  <a:lumMod val="50000"/>
                </a:srgbClr>
              </a:solidFill>
              <a:effectLst/>
              <a:uLnTx/>
              <a:uFillTx/>
              <a:latin typeface="Century Gothic" panose="020B0502020202020204" pitchFamily="34" charset="0"/>
              <a:ea typeface="+mn-ea"/>
              <a:cs typeface="+mn-cs"/>
            </a:endParaRPr>
          </a:p>
        </p:txBody>
      </p:sp>
      <p:sp>
        <p:nvSpPr>
          <p:cNvPr id="7" name="Rectángulo 6">
            <a:extLst>
              <a:ext uri="{FF2B5EF4-FFF2-40B4-BE49-F238E27FC236}">
                <a16:creationId xmlns:a16="http://schemas.microsoft.com/office/drawing/2014/main" id="{21A75D03-320C-4F3A-8B5F-5EA73C661DE2}"/>
              </a:ext>
            </a:extLst>
          </p:cNvPr>
          <p:cNvSpPr/>
          <p:nvPr/>
        </p:nvSpPr>
        <p:spPr>
          <a:xfrm>
            <a:off x="4993605" y="2752478"/>
            <a:ext cx="1643758"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El </a:t>
            </a:r>
            <a:r>
              <a:rPr kumimoji="0" lang="es-CO"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tiempo </a:t>
            </a:r>
            <a:r>
              <a:rPr kumimoji="0" lang="es-CO"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 las consultas en promedio ha sido de  </a:t>
            </a:r>
            <a:br>
              <a:rPr kumimoji="0" lang="es-CO"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s-CO"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 6 meses</a:t>
            </a:r>
          </a:p>
        </p:txBody>
      </p:sp>
      <p:sp>
        <p:nvSpPr>
          <p:cNvPr id="8" name="Rectángulo 7">
            <a:extLst>
              <a:ext uri="{FF2B5EF4-FFF2-40B4-BE49-F238E27FC236}">
                <a16:creationId xmlns:a16="http://schemas.microsoft.com/office/drawing/2014/main" id="{4F536B08-3EC6-4C61-8C96-6882EB0E2C1A}"/>
              </a:ext>
            </a:extLst>
          </p:cNvPr>
          <p:cNvSpPr/>
          <p:nvPr/>
        </p:nvSpPr>
        <p:spPr>
          <a:xfrm>
            <a:off x="2627334" y="3979165"/>
            <a:ext cx="1859144" cy="10618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55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El </a:t>
            </a:r>
            <a:r>
              <a:rPr kumimoji="0" lang="es-CO" sz="155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94% </a:t>
            </a:r>
            <a:r>
              <a:rPr kumimoji="0" lang="es-CO" sz="155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de las consultas en los proyectos 4G </a:t>
            </a:r>
            <a:r>
              <a:rPr kumimoji="0" lang="es-CO" sz="16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se han realizado.</a:t>
            </a:r>
            <a:endParaRPr kumimoji="0" lang="es-CO" sz="155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 name="Elipse 9">
            <a:extLst>
              <a:ext uri="{FF2B5EF4-FFF2-40B4-BE49-F238E27FC236}">
                <a16:creationId xmlns:a16="http://schemas.microsoft.com/office/drawing/2014/main" id="{380208EC-4BF9-42D8-ACBF-5BA1B1321ADC}"/>
              </a:ext>
            </a:extLst>
          </p:cNvPr>
          <p:cNvSpPr/>
          <p:nvPr/>
        </p:nvSpPr>
        <p:spPr>
          <a:xfrm>
            <a:off x="290024" y="2054087"/>
            <a:ext cx="2024533" cy="202183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1" name="Elipse 10">
            <a:extLst>
              <a:ext uri="{FF2B5EF4-FFF2-40B4-BE49-F238E27FC236}">
                <a16:creationId xmlns:a16="http://schemas.microsoft.com/office/drawing/2014/main" id="{31C4C509-2A7D-45D7-B617-970DAE82F856}"/>
              </a:ext>
            </a:extLst>
          </p:cNvPr>
          <p:cNvSpPr/>
          <p:nvPr/>
        </p:nvSpPr>
        <p:spPr>
          <a:xfrm>
            <a:off x="384312" y="2146852"/>
            <a:ext cx="1873489" cy="1828991"/>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2" name="Elipse 11">
            <a:extLst>
              <a:ext uri="{FF2B5EF4-FFF2-40B4-BE49-F238E27FC236}">
                <a16:creationId xmlns:a16="http://schemas.microsoft.com/office/drawing/2014/main" id="{8BCC1D0C-A4FA-4BBA-AFA4-3E8DE9368E16}"/>
              </a:ext>
            </a:extLst>
          </p:cNvPr>
          <p:cNvSpPr/>
          <p:nvPr/>
        </p:nvSpPr>
        <p:spPr>
          <a:xfrm>
            <a:off x="2314557" y="3499058"/>
            <a:ext cx="2382183" cy="2252384"/>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3" name="Elipse 12">
            <a:extLst>
              <a:ext uri="{FF2B5EF4-FFF2-40B4-BE49-F238E27FC236}">
                <a16:creationId xmlns:a16="http://schemas.microsoft.com/office/drawing/2014/main" id="{BBBE4053-8313-4AEC-9704-CE260490EE35}"/>
              </a:ext>
            </a:extLst>
          </p:cNvPr>
          <p:cNvSpPr/>
          <p:nvPr/>
        </p:nvSpPr>
        <p:spPr>
          <a:xfrm>
            <a:off x="2413552" y="3581376"/>
            <a:ext cx="2196000" cy="208800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4" name="Elipse 13">
            <a:extLst>
              <a:ext uri="{FF2B5EF4-FFF2-40B4-BE49-F238E27FC236}">
                <a16:creationId xmlns:a16="http://schemas.microsoft.com/office/drawing/2014/main" id="{4A75ADD8-263B-460C-A097-5420FEBB364C}"/>
              </a:ext>
            </a:extLst>
          </p:cNvPr>
          <p:cNvSpPr/>
          <p:nvPr/>
        </p:nvSpPr>
        <p:spPr>
          <a:xfrm>
            <a:off x="6925416" y="3499058"/>
            <a:ext cx="2382183" cy="2252384"/>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5" name="Elipse 14">
            <a:extLst>
              <a:ext uri="{FF2B5EF4-FFF2-40B4-BE49-F238E27FC236}">
                <a16:creationId xmlns:a16="http://schemas.microsoft.com/office/drawing/2014/main" id="{B9DE6023-72D1-447F-A258-69B556CDE24F}"/>
              </a:ext>
            </a:extLst>
          </p:cNvPr>
          <p:cNvSpPr/>
          <p:nvPr/>
        </p:nvSpPr>
        <p:spPr>
          <a:xfrm>
            <a:off x="7024411" y="3581376"/>
            <a:ext cx="2196000" cy="208800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6" name="Elipse 15">
            <a:extLst>
              <a:ext uri="{FF2B5EF4-FFF2-40B4-BE49-F238E27FC236}">
                <a16:creationId xmlns:a16="http://schemas.microsoft.com/office/drawing/2014/main" id="{7BB46820-46B4-4304-89BD-F587CD78068F}"/>
              </a:ext>
            </a:extLst>
          </p:cNvPr>
          <p:cNvSpPr/>
          <p:nvPr/>
        </p:nvSpPr>
        <p:spPr>
          <a:xfrm>
            <a:off x="4808161" y="2329507"/>
            <a:ext cx="2024533" cy="200765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7" name="Elipse 16">
            <a:extLst>
              <a:ext uri="{FF2B5EF4-FFF2-40B4-BE49-F238E27FC236}">
                <a16:creationId xmlns:a16="http://schemas.microsoft.com/office/drawing/2014/main" id="{E2459C3A-97D0-488F-87E1-61C9AABAFCFD}"/>
              </a:ext>
            </a:extLst>
          </p:cNvPr>
          <p:cNvSpPr/>
          <p:nvPr/>
        </p:nvSpPr>
        <p:spPr>
          <a:xfrm>
            <a:off x="4889197" y="2408100"/>
            <a:ext cx="1873489" cy="1828991"/>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8" name="Elipse 17">
            <a:extLst>
              <a:ext uri="{FF2B5EF4-FFF2-40B4-BE49-F238E27FC236}">
                <a16:creationId xmlns:a16="http://schemas.microsoft.com/office/drawing/2014/main" id="{BA64E6A7-4C9F-4DEC-B6A1-2E0A2A38D79D}"/>
              </a:ext>
            </a:extLst>
          </p:cNvPr>
          <p:cNvSpPr/>
          <p:nvPr/>
        </p:nvSpPr>
        <p:spPr>
          <a:xfrm>
            <a:off x="9501348" y="2194108"/>
            <a:ext cx="2173817" cy="2143058"/>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9" name="Elipse 18">
            <a:extLst>
              <a:ext uri="{FF2B5EF4-FFF2-40B4-BE49-F238E27FC236}">
                <a16:creationId xmlns:a16="http://schemas.microsoft.com/office/drawing/2014/main" id="{FE8B1E7E-0782-4048-B018-C602A037CB9F}"/>
              </a:ext>
            </a:extLst>
          </p:cNvPr>
          <p:cNvSpPr/>
          <p:nvPr/>
        </p:nvSpPr>
        <p:spPr>
          <a:xfrm>
            <a:off x="9582384" y="2285953"/>
            <a:ext cx="2027709" cy="1977642"/>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0" name="Rectángulo 19">
            <a:extLst>
              <a:ext uri="{FF2B5EF4-FFF2-40B4-BE49-F238E27FC236}">
                <a16:creationId xmlns:a16="http://schemas.microsoft.com/office/drawing/2014/main" id="{5E1A29F5-4828-4EE7-B8A5-52D23E5FF806}"/>
              </a:ext>
            </a:extLst>
          </p:cNvPr>
          <p:cNvSpPr/>
          <p:nvPr/>
        </p:nvSpPr>
        <p:spPr>
          <a:xfrm>
            <a:off x="7051976" y="4186668"/>
            <a:ext cx="2129062" cy="8771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1</a:t>
            </a:r>
            <a:r>
              <a:rPr kumimoji="0" lang="es-CO" sz="155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 consulta previa </a:t>
            </a:r>
            <a:r>
              <a:rPr kumimoji="0" lang="es-CO" sz="155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en </a:t>
            </a:r>
            <a:r>
              <a:rPr kumimoji="0" lang="es-CO" sz="155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estructuración</a:t>
            </a:r>
            <a:r>
              <a:rPr kumimoji="0" lang="es-CO" sz="155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 protocolizada</a:t>
            </a:r>
          </a:p>
        </p:txBody>
      </p:sp>
      <p:sp>
        <p:nvSpPr>
          <p:cNvPr id="22" name="Rectángulo 21">
            <a:extLst>
              <a:ext uri="{FF2B5EF4-FFF2-40B4-BE49-F238E27FC236}">
                <a16:creationId xmlns:a16="http://schemas.microsoft.com/office/drawing/2014/main" id="{2562B61A-1F88-44C3-8419-91F0D268626F}"/>
              </a:ext>
            </a:extLst>
          </p:cNvPr>
          <p:cNvSpPr/>
          <p:nvPr/>
        </p:nvSpPr>
        <p:spPr>
          <a:xfrm>
            <a:off x="9658684" y="2730721"/>
            <a:ext cx="1859144" cy="10464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55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Se estiman </a:t>
            </a:r>
            <a:r>
              <a:rPr kumimoji="0" lang="es-CO" sz="155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18 consultas previas </a:t>
            </a:r>
            <a:r>
              <a:rPr kumimoji="0" lang="es-CO" sz="155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en etapa de estructuración </a:t>
            </a:r>
          </a:p>
        </p:txBody>
      </p:sp>
      <p:sp>
        <p:nvSpPr>
          <p:cNvPr id="23" name="Rectángulo 22">
            <a:extLst>
              <a:ext uri="{FF2B5EF4-FFF2-40B4-BE49-F238E27FC236}">
                <a16:creationId xmlns:a16="http://schemas.microsoft.com/office/drawing/2014/main" id="{21AEA947-05E4-4620-84BD-94D2E2DFC14F}"/>
              </a:ext>
            </a:extLst>
          </p:cNvPr>
          <p:cNvSpPr/>
          <p:nvPr/>
        </p:nvSpPr>
        <p:spPr>
          <a:xfrm>
            <a:off x="-15559" y="904140"/>
            <a:ext cx="12192000" cy="340221"/>
          </a:xfrm>
          <a:prstGeom prst="rect">
            <a:avLst/>
          </a:prstGeom>
        </p:spPr>
        <p:txBody>
          <a:bodyPr wrap="square">
            <a:spAutoFit/>
          </a:bodyPr>
          <a:lstStyle/>
          <a:p>
            <a:pPr algn="ctr">
              <a:lnSpc>
                <a:spcPct val="110000"/>
              </a:lnSpc>
            </a:pPr>
            <a:r>
              <a:rPr lang="es-CO" sz="1600" b="1" dirty="0">
                <a:latin typeface="Century Gothic" panose="020B0502020202020204" pitchFamily="34" charset="0"/>
              </a:rPr>
              <a:t>La gestión social de la ANI contiene planes, programas y acciones enfocadas a:</a:t>
            </a:r>
          </a:p>
        </p:txBody>
      </p:sp>
      <p:sp>
        <p:nvSpPr>
          <p:cNvPr id="24" name="CuadroTexto 23">
            <a:extLst>
              <a:ext uri="{FF2B5EF4-FFF2-40B4-BE49-F238E27FC236}">
                <a16:creationId xmlns:a16="http://schemas.microsoft.com/office/drawing/2014/main" id="{C1468E90-965F-4EFF-9866-032B0FDDD9E1}"/>
              </a:ext>
            </a:extLst>
          </p:cNvPr>
          <p:cNvSpPr txBox="1"/>
          <p:nvPr/>
        </p:nvSpPr>
        <p:spPr>
          <a:xfrm>
            <a:off x="-1459709" y="1542917"/>
            <a:ext cx="6720772" cy="369332"/>
          </a:xfrm>
          <a:prstGeom prst="rect">
            <a:avLst/>
          </a:prstGeom>
        </p:spPr>
        <p:txBody>
          <a:bodyPr wrap="square">
            <a:spAutoFit/>
          </a:bodyPr>
          <a:lstStyle>
            <a:defPPr>
              <a:defRPr lang="es-ES_tradnl"/>
            </a:defPPr>
            <a:lvl1pPr algn="ctr">
              <a:defRPr b="1">
                <a:latin typeface="Century Gothic" panose="020B0502020202020204" pitchFamily="34" charset="0"/>
              </a:defRPr>
            </a:lvl1pPr>
          </a:lstStyle>
          <a:p>
            <a:r>
              <a:rPr lang="es-CO" dirty="0"/>
              <a:t>D</a:t>
            </a:r>
            <a:r>
              <a:rPr lang="es-CO" sz="1600" dirty="0"/>
              <a:t>ERECHO A LA </a:t>
            </a:r>
            <a:r>
              <a:rPr lang="es-CO" dirty="0"/>
              <a:t>C</a:t>
            </a:r>
            <a:r>
              <a:rPr lang="es-CO" sz="1600" dirty="0"/>
              <a:t>ONSULTA</a:t>
            </a:r>
            <a:r>
              <a:rPr lang="es-CO" dirty="0"/>
              <a:t> P</a:t>
            </a:r>
            <a:r>
              <a:rPr lang="es-CO" sz="1600" dirty="0"/>
              <a:t>REVIA</a:t>
            </a:r>
            <a:endParaRPr lang="es-CO" dirty="0"/>
          </a:p>
        </p:txBody>
      </p:sp>
      <p:cxnSp>
        <p:nvCxnSpPr>
          <p:cNvPr id="25" name="11 Conector recto">
            <a:extLst>
              <a:ext uri="{FF2B5EF4-FFF2-40B4-BE49-F238E27FC236}">
                <a16:creationId xmlns:a16="http://schemas.microsoft.com/office/drawing/2014/main" id="{135B8039-ADB7-4744-A8B8-E8CE442334F8}"/>
              </a:ext>
            </a:extLst>
          </p:cNvPr>
          <p:cNvCxnSpPr>
            <a:cxnSpLocks/>
          </p:cNvCxnSpPr>
          <p:nvPr/>
        </p:nvCxnSpPr>
        <p:spPr>
          <a:xfrm>
            <a:off x="290024" y="1855937"/>
            <a:ext cx="3314567" cy="0"/>
          </a:xfrm>
          <a:prstGeom prst="line">
            <a:avLst/>
          </a:prstGeom>
          <a:ln w="38100">
            <a:solidFill>
              <a:srgbClr val="018C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9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6 Grupo">
            <a:extLst>
              <a:ext uri="{FF2B5EF4-FFF2-40B4-BE49-F238E27FC236}">
                <a16:creationId xmlns:a16="http://schemas.microsoft.com/office/drawing/2014/main" id="{D89B9692-125D-434E-8035-B5E519F128E6}"/>
              </a:ext>
            </a:extLst>
          </p:cNvPr>
          <p:cNvGrpSpPr>
            <a:grpSpLocks/>
          </p:cNvGrpSpPr>
          <p:nvPr/>
        </p:nvGrpSpPr>
        <p:grpSpPr bwMode="auto">
          <a:xfrm rot="2722326">
            <a:off x="4571770" y="2829808"/>
            <a:ext cx="2474443" cy="2515890"/>
            <a:chOff x="1282833" y="1982359"/>
            <a:chExt cx="2166889" cy="2163741"/>
          </a:xfrm>
        </p:grpSpPr>
        <p:sp>
          <p:nvSpPr>
            <p:cNvPr id="7" name="Freeform 119">
              <a:extLst>
                <a:ext uri="{FF2B5EF4-FFF2-40B4-BE49-F238E27FC236}">
                  <a16:creationId xmlns:a16="http://schemas.microsoft.com/office/drawing/2014/main" id="{A1D84363-19F7-46AD-8204-B4393D19C659}"/>
                </a:ext>
              </a:extLst>
            </p:cNvPr>
            <p:cNvSpPr>
              <a:spLocks/>
            </p:cNvSpPr>
            <p:nvPr/>
          </p:nvSpPr>
          <p:spPr bwMode="auto">
            <a:xfrm rot="-5400000">
              <a:off x="1150781" y="2875166"/>
              <a:ext cx="1406406" cy="1135462"/>
            </a:xfrm>
            <a:custGeom>
              <a:avLst/>
              <a:gdLst>
                <a:gd name="T0" fmla="*/ 0 w 10000"/>
                <a:gd name="T1" fmla="*/ 0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2147483646 w 10000"/>
                <a:gd name="T63" fmla="*/ 2147483646 h 10000"/>
                <a:gd name="T64" fmla="*/ 2147483646 w 10000"/>
                <a:gd name="T65" fmla="*/ 2147483646 h 10000"/>
                <a:gd name="T66" fmla="*/ 2147483646 w 10000"/>
                <a:gd name="T67" fmla="*/ 2147483646 h 10000"/>
                <a:gd name="T68" fmla="*/ 2147483646 w 10000"/>
                <a:gd name="T69" fmla="*/ 2147483646 h 10000"/>
                <a:gd name="T70" fmla="*/ 2147483646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2147483646 w 10000"/>
                <a:gd name="T83" fmla="*/ 2147483646 h 10000"/>
                <a:gd name="T84" fmla="*/ 2147483646 w 10000"/>
                <a:gd name="T85" fmla="*/ 2147483646 h 10000"/>
                <a:gd name="T86" fmla="*/ 2147483646 w 10000"/>
                <a:gd name="T87" fmla="*/ 2147483646 h 10000"/>
                <a:gd name="T88" fmla="*/ 2147483646 w 10000"/>
                <a:gd name="T89" fmla="*/ 2147483646 h 10000"/>
                <a:gd name="T90" fmla="*/ 2147483646 w 10000"/>
                <a:gd name="T91" fmla="*/ 2147483646 h 10000"/>
                <a:gd name="T92" fmla="*/ 2147483646 w 10000"/>
                <a:gd name="T93" fmla="*/ 2147483646 h 10000"/>
                <a:gd name="T94" fmla="*/ 2147483646 w 10000"/>
                <a:gd name="T95" fmla="*/ 2147483646 h 10000"/>
                <a:gd name="T96" fmla="*/ 2147483646 w 10000"/>
                <a:gd name="T97" fmla="*/ 2147483646 h 10000"/>
                <a:gd name="T98" fmla="*/ 2147483646 w 10000"/>
                <a:gd name="T99" fmla="*/ 2147483646 h 10000"/>
                <a:gd name="T100" fmla="*/ 2147483646 w 10000"/>
                <a:gd name="T101" fmla="*/ 2147483646 h 10000"/>
                <a:gd name="T102" fmla="*/ 2147483646 w 10000"/>
                <a:gd name="T103" fmla="*/ 2147483646 h 10000"/>
                <a:gd name="T104" fmla="*/ 2147483646 w 10000"/>
                <a:gd name="T105" fmla="*/ 2147483646 h 10000"/>
                <a:gd name="T106" fmla="*/ 2147483646 w 10000"/>
                <a:gd name="T107" fmla="*/ 2147483646 h 10000"/>
                <a:gd name="T108" fmla="*/ 2147483646 w 10000"/>
                <a:gd name="T109" fmla="*/ 2147483646 h 10000"/>
                <a:gd name="T110" fmla="*/ 2147483646 w 10000"/>
                <a:gd name="T111" fmla="*/ 2147483646 h 10000"/>
                <a:gd name="T112" fmla="*/ 2147483646 w 10000"/>
                <a:gd name="T113" fmla="*/ 2147483646 h 10000"/>
                <a:gd name="T114" fmla="*/ 2147483646 w 10000"/>
                <a:gd name="T115" fmla="*/ 2147483646 h 1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000" h="10000">
                  <a:moveTo>
                    <a:pt x="6789" y="0"/>
                  </a:moveTo>
                  <a:lnTo>
                    <a:pt x="6789" y="0"/>
                  </a:lnTo>
                  <a:lnTo>
                    <a:pt x="0" y="0"/>
                  </a:lnTo>
                  <a:lnTo>
                    <a:pt x="0" y="9747"/>
                  </a:lnTo>
                  <a:lnTo>
                    <a:pt x="752" y="9861"/>
                  </a:lnTo>
                  <a:lnTo>
                    <a:pt x="1067" y="9886"/>
                  </a:lnTo>
                  <a:lnTo>
                    <a:pt x="1304" y="9899"/>
                  </a:lnTo>
                  <a:lnTo>
                    <a:pt x="1566" y="9924"/>
                  </a:lnTo>
                  <a:lnTo>
                    <a:pt x="1846" y="9962"/>
                  </a:lnTo>
                  <a:lnTo>
                    <a:pt x="2030" y="10000"/>
                  </a:lnTo>
                  <a:lnTo>
                    <a:pt x="2213" y="10000"/>
                  </a:lnTo>
                  <a:lnTo>
                    <a:pt x="2362" y="9975"/>
                  </a:lnTo>
                  <a:lnTo>
                    <a:pt x="2493" y="9949"/>
                  </a:lnTo>
                  <a:cubicBezTo>
                    <a:pt x="2514" y="9941"/>
                    <a:pt x="2534" y="9932"/>
                    <a:pt x="2555" y="9924"/>
                  </a:cubicBezTo>
                  <a:cubicBezTo>
                    <a:pt x="2572" y="9911"/>
                    <a:pt x="2590" y="9899"/>
                    <a:pt x="2607" y="9886"/>
                  </a:cubicBezTo>
                  <a:lnTo>
                    <a:pt x="2660" y="9836"/>
                  </a:lnTo>
                  <a:cubicBezTo>
                    <a:pt x="2672" y="9819"/>
                    <a:pt x="2683" y="9802"/>
                    <a:pt x="2695" y="9785"/>
                  </a:cubicBezTo>
                  <a:cubicBezTo>
                    <a:pt x="2707" y="9764"/>
                    <a:pt x="2718" y="9743"/>
                    <a:pt x="2730" y="9722"/>
                  </a:cubicBezTo>
                  <a:cubicBezTo>
                    <a:pt x="2739" y="9697"/>
                    <a:pt x="2747" y="9671"/>
                    <a:pt x="2756" y="9646"/>
                  </a:cubicBezTo>
                  <a:cubicBezTo>
                    <a:pt x="2762" y="9612"/>
                    <a:pt x="2767" y="9579"/>
                    <a:pt x="2773" y="9545"/>
                  </a:cubicBezTo>
                  <a:cubicBezTo>
                    <a:pt x="2779" y="9511"/>
                    <a:pt x="2785" y="9478"/>
                    <a:pt x="2791" y="9444"/>
                  </a:cubicBezTo>
                  <a:lnTo>
                    <a:pt x="2791" y="9318"/>
                  </a:lnTo>
                  <a:cubicBezTo>
                    <a:pt x="2785" y="9272"/>
                    <a:pt x="2779" y="9225"/>
                    <a:pt x="2773" y="9179"/>
                  </a:cubicBezTo>
                  <a:cubicBezTo>
                    <a:pt x="2767" y="9129"/>
                    <a:pt x="2762" y="9078"/>
                    <a:pt x="2756" y="9028"/>
                  </a:cubicBezTo>
                  <a:cubicBezTo>
                    <a:pt x="2744" y="8977"/>
                    <a:pt x="2733" y="8927"/>
                    <a:pt x="2721" y="8876"/>
                  </a:cubicBezTo>
                  <a:lnTo>
                    <a:pt x="2712" y="8864"/>
                  </a:lnTo>
                  <a:lnTo>
                    <a:pt x="2712" y="8851"/>
                  </a:lnTo>
                  <a:cubicBezTo>
                    <a:pt x="2671" y="8666"/>
                    <a:pt x="2631" y="8480"/>
                    <a:pt x="2590" y="8295"/>
                  </a:cubicBezTo>
                  <a:lnTo>
                    <a:pt x="2476" y="7841"/>
                  </a:lnTo>
                  <a:cubicBezTo>
                    <a:pt x="2458" y="7769"/>
                    <a:pt x="2441" y="7698"/>
                    <a:pt x="2423" y="7626"/>
                  </a:cubicBezTo>
                  <a:cubicBezTo>
                    <a:pt x="2414" y="7563"/>
                    <a:pt x="2406" y="7500"/>
                    <a:pt x="2397" y="7437"/>
                  </a:cubicBezTo>
                  <a:cubicBezTo>
                    <a:pt x="2388" y="7382"/>
                    <a:pt x="2380" y="7328"/>
                    <a:pt x="2371" y="7273"/>
                  </a:cubicBezTo>
                  <a:lnTo>
                    <a:pt x="2362" y="7096"/>
                  </a:lnTo>
                  <a:cubicBezTo>
                    <a:pt x="2365" y="7045"/>
                    <a:pt x="2368" y="6995"/>
                    <a:pt x="2371" y="6944"/>
                  </a:cubicBezTo>
                  <a:cubicBezTo>
                    <a:pt x="2383" y="6898"/>
                    <a:pt x="2394" y="6852"/>
                    <a:pt x="2406" y="6806"/>
                  </a:cubicBezTo>
                  <a:cubicBezTo>
                    <a:pt x="2412" y="6785"/>
                    <a:pt x="2417" y="6763"/>
                    <a:pt x="2423" y="6742"/>
                  </a:cubicBezTo>
                  <a:cubicBezTo>
                    <a:pt x="2435" y="6725"/>
                    <a:pt x="2446" y="6709"/>
                    <a:pt x="2458" y="6692"/>
                  </a:cubicBezTo>
                  <a:cubicBezTo>
                    <a:pt x="2481" y="6654"/>
                    <a:pt x="2505" y="6616"/>
                    <a:pt x="2528" y="6578"/>
                  </a:cubicBezTo>
                  <a:lnTo>
                    <a:pt x="2651" y="6477"/>
                  </a:lnTo>
                  <a:lnTo>
                    <a:pt x="2791" y="6376"/>
                  </a:lnTo>
                  <a:lnTo>
                    <a:pt x="3167" y="6225"/>
                  </a:lnTo>
                  <a:lnTo>
                    <a:pt x="3342" y="6162"/>
                  </a:lnTo>
                  <a:lnTo>
                    <a:pt x="3473" y="6136"/>
                  </a:lnTo>
                  <a:lnTo>
                    <a:pt x="3613" y="6124"/>
                  </a:lnTo>
                  <a:lnTo>
                    <a:pt x="3736" y="6124"/>
                  </a:lnTo>
                  <a:lnTo>
                    <a:pt x="3841" y="6124"/>
                  </a:lnTo>
                  <a:lnTo>
                    <a:pt x="3937" y="6136"/>
                  </a:lnTo>
                  <a:lnTo>
                    <a:pt x="4016" y="6187"/>
                  </a:lnTo>
                  <a:cubicBezTo>
                    <a:pt x="4039" y="6200"/>
                    <a:pt x="4063" y="6212"/>
                    <a:pt x="4086" y="6225"/>
                  </a:cubicBezTo>
                  <a:cubicBezTo>
                    <a:pt x="4106" y="6242"/>
                    <a:pt x="4127" y="6258"/>
                    <a:pt x="4147" y="6275"/>
                  </a:cubicBezTo>
                  <a:cubicBezTo>
                    <a:pt x="4162" y="6300"/>
                    <a:pt x="4176" y="6326"/>
                    <a:pt x="4191" y="6351"/>
                  </a:cubicBezTo>
                  <a:cubicBezTo>
                    <a:pt x="4200" y="6376"/>
                    <a:pt x="4208" y="6402"/>
                    <a:pt x="4217" y="6427"/>
                  </a:cubicBezTo>
                  <a:cubicBezTo>
                    <a:pt x="4229" y="6456"/>
                    <a:pt x="4240" y="6486"/>
                    <a:pt x="4252" y="6515"/>
                  </a:cubicBezTo>
                  <a:cubicBezTo>
                    <a:pt x="4255" y="6549"/>
                    <a:pt x="4258" y="6582"/>
                    <a:pt x="4261" y="6616"/>
                  </a:cubicBezTo>
                  <a:cubicBezTo>
                    <a:pt x="4264" y="6650"/>
                    <a:pt x="4266" y="6683"/>
                    <a:pt x="4269" y="6717"/>
                  </a:cubicBezTo>
                  <a:lnTo>
                    <a:pt x="4269" y="6843"/>
                  </a:lnTo>
                  <a:cubicBezTo>
                    <a:pt x="4266" y="6881"/>
                    <a:pt x="4264" y="6919"/>
                    <a:pt x="4261" y="6957"/>
                  </a:cubicBezTo>
                  <a:cubicBezTo>
                    <a:pt x="4246" y="7050"/>
                    <a:pt x="4232" y="7142"/>
                    <a:pt x="4217" y="7235"/>
                  </a:cubicBezTo>
                  <a:cubicBezTo>
                    <a:pt x="4199" y="7340"/>
                    <a:pt x="4182" y="7446"/>
                    <a:pt x="4164" y="7551"/>
                  </a:cubicBezTo>
                  <a:cubicBezTo>
                    <a:pt x="4132" y="7702"/>
                    <a:pt x="4100" y="7854"/>
                    <a:pt x="4068" y="8005"/>
                  </a:cubicBezTo>
                  <a:cubicBezTo>
                    <a:pt x="4062" y="8072"/>
                    <a:pt x="4057" y="8140"/>
                    <a:pt x="4051" y="8207"/>
                  </a:cubicBezTo>
                  <a:cubicBezTo>
                    <a:pt x="4042" y="8279"/>
                    <a:pt x="4033" y="8350"/>
                    <a:pt x="4024" y="8422"/>
                  </a:cubicBezTo>
                  <a:cubicBezTo>
                    <a:pt x="4021" y="8485"/>
                    <a:pt x="4019" y="8548"/>
                    <a:pt x="4016" y="8611"/>
                  </a:cubicBezTo>
                  <a:lnTo>
                    <a:pt x="4016" y="8813"/>
                  </a:lnTo>
                  <a:cubicBezTo>
                    <a:pt x="4019" y="8876"/>
                    <a:pt x="4021" y="8940"/>
                    <a:pt x="4024" y="9003"/>
                  </a:cubicBezTo>
                  <a:cubicBezTo>
                    <a:pt x="4033" y="9062"/>
                    <a:pt x="4042" y="9120"/>
                    <a:pt x="4051" y="9179"/>
                  </a:cubicBezTo>
                  <a:cubicBezTo>
                    <a:pt x="4063" y="9238"/>
                    <a:pt x="4074" y="9297"/>
                    <a:pt x="4086" y="9356"/>
                  </a:cubicBezTo>
                  <a:cubicBezTo>
                    <a:pt x="4098" y="9407"/>
                    <a:pt x="4109" y="9457"/>
                    <a:pt x="4121" y="9508"/>
                  </a:cubicBezTo>
                  <a:cubicBezTo>
                    <a:pt x="4144" y="9554"/>
                    <a:pt x="4168" y="9600"/>
                    <a:pt x="4191" y="9646"/>
                  </a:cubicBezTo>
                  <a:lnTo>
                    <a:pt x="4269" y="9760"/>
                  </a:lnTo>
                  <a:cubicBezTo>
                    <a:pt x="4301" y="9794"/>
                    <a:pt x="4334" y="9827"/>
                    <a:pt x="4366" y="9861"/>
                  </a:cubicBezTo>
                  <a:lnTo>
                    <a:pt x="4471" y="9937"/>
                  </a:lnTo>
                  <a:lnTo>
                    <a:pt x="4611" y="9975"/>
                  </a:lnTo>
                  <a:lnTo>
                    <a:pt x="4759" y="10000"/>
                  </a:lnTo>
                  <a:lnTo>
                    <a:pt x="4821" y="10000"/>
                  </a:lnTo>
                  <a:lnTo>
                    <a:pt x="5136" y="9962"/>
                  </a:lnTo>
                  <a:lnTo>
                    <a:pt x="5468" y="9924"/>
                  </a:lnTo>
                  <a:lnTo>
                    <a:pt x="6203" y="9798"/>
                  </a:lnTo>
                  <a:lnTo>
                    <a:pt x="6982" y="9672"/>
                  </a:lnTo>
                  <a:lnTo>
                    <a:pt x="7358" y="9621"/>
                  </a:lnTo>
                  <a:lnTo>
                    <a:pt x="7734" y="9583"/>
                  </a:lnTo>
                  <a:lnTo>
                    <a:pt x="7725" y="9508"/>
                  </a:lnTo>
                  <a:cubicBezTo>
                    <a:pt x="7716" y="9474"/>
                    <a:pt x="7708" y="9441"/>
                    <a:pt x="7699" y="9407"/>
                  </a:cubicBezTo>
                  <a:lnTo>
                    <a:pt x="7699" y="9381"/>
                  </a:lnTo>
                  <a:cubicBezTo>
                    <a:pt x="7658" y="9137"/>
                    <a:pt x="7618" y="8893"/>
                    <a:pt x="7577" y="8649"/>
                  </a:cubicBezTo>
                  <a:lnTo>
                    <a:pt x="7463" y="7967"/>
                  </a:lnTo>
                  <a:cubicBezTo>
                    <a:pt x="7440" y="7765"/>
                    <a:pt x="7416" y="7563"/>
                    <a:pt x="7393" y="7361"/>
                  </a:cubicBezTo>
                  <a:cubicBezTo>
                    <a:pt x="7373" y="7176"/>
                    <a:pt x="7352" y="6991"/>
                    <a:pt x="7332" y="6806"/>
                  </a:cubicBezTo>
                  <a:cubicBezTo>
                    <a:pt x="7317" y="6642"/>
                    <a:pt x="7303" y="6477"/>
                    <a:pt x="7288" y="6313"/>
                  </a:cubicBezTo>
                  <a:cubicBezTo>
                    <a:pt x="7279" y="6166"/>
                    <a:pt x="7271" y="6018"/>
                    <a:pt x="7262" y="5871"/>
                  </a:cubicBezTo>
                  <a:cubicBezTo>
                    <a:pt x="7259" y="5741"/>
                    <a:pt x="7256" y="5610"/>
                    <a:pt x="7253" y="5480"/>
                  </a:cubicBezTo>
                  <a:cubicBezTo>
                    <a:pt x="7262" y="5366"/>
                    <a:pt x="7270" y="5253"/>
                    <a:pt x="7279" y="5139"/>
                  </a:cubicBezTo>
                  <a:lnTo>
                    <a:pt x="7297" y="4836"/>
                  </a:lnTo>
                  <a:cubicBezTo>
                    <a:pt x="7311" y="4752"/>
                    <a:pt x="7326" y="4667"/>
                    <a:pt x="7340" y="4583"/>
                  </a:cubicBezTo>
                  <a:cubicBezTo>
                    <a:pt x="7361" y="4520"/>
                    <a:pt x="7381" y="4457"/>
                    <a:pt x="7402" y="4394"/>
                  </a:cubicBezTo>
                  <a:cubicBezTo>
                    <a:pt x="7414" y="4360"/>
                    <a:pt x="7425" y="4327"/>
                    <a:pt x="7437" y="4293"/>
                  </a:cubicBezTo>
                  <a:cubicBezTo>
                    <a:pt x="7446" y="4268"/>
                    <a:pt x="7454" y="4242"/>
                    <a:pt x="7463" y="4217"/>
                  </a:cubicBezTo>
                  <a:cubicBezTo>
                    <a:pt x="7478" y="4196"/>
                    <a:pt x="7492" y="4175"/>
                    <a:pt x="7507" y="4154"/>
                  </a:cubicBezTo>
                  <a:cubicBezTo>
                    <a:pt x="7521" y="4137"/>
                    <a:pt x="7536" y="4121"/>
                    <a:pt x="7550" y="4104"/>
                  </a:cubicBezTo>
                  <a:cubicBezTo>
                    <a:pt x="7565" y="4087"/>
                    <a:pt x="7579" y="4070"/>
                    <a:pt x="7594" y="4053"/>
                  </a:cubicBezTo>
                  <a:lnTo>
                    <a:pt x="7647" y="4003"/>
                  </a:lnTo>
                  <a:cubicBezTo>
                    <a:pt x="7664" y="3999"/>
                    <a:pt x="7682" y="3994"/>
                    <a:pt x="7699" y="3990"/>
                  </a:cubicBezTo>
                  <a:cubicBezTo>
                    <a:pt x="7717" y="3982"/>
                    <a:pt x="7734" y="3973"/>
                    <a:pt x="7752" y="3965"/>
                  </a:cubicBezTo>
                  <a:lnTo>
                    <a:pt x="7857" y="3939"/>
                  </a:lnTo>
                  <a:lnTo>
                    <a:pt x="7927" y="3939"/>
                  </a:lnTo>
                  <a:cubicBezTo>
                    <a:pt x="7950" y="3948"/>
                    <a:pt x="7974" y="3956"/>
                    <a:pt x="7997" y="3965"/>
                  </a:cubicBezTo>
                  <a:lnTo>
                    <a:pt x="8136" y="4028"/>
                  </a:lnTo>
                  <a:lnTo>
                    <a:pt x="8294" y="4116"/>
                  </a:lnTo>
                  <a:lnTo>
                    <a:pt x="8443" y="4242"/>
                  </a:lnTo>
                  <a:lnTo>
                    <a:pt x="8451" y="4242"/>
                  </a:lnTo>
                  <a:lnTo>
                    <a:pt x="8836" y="4545"/>
                  </a:lnTo>
                  <a:lnTo>
                    <a:pt x="8976" y="4646"/>
                  </a:lnTo>
                  <a:lnTo>
                    <a:pt x="9099" y="4722"/>
                  </a:lnTo>
                  <a:lnTo>
                    <a:pt x="9204" y="4785"/>
                  </a:lnTo>
                  <a:cubicBezTo>
                    <a:pt x="9236" y="4798"/>
                    <a:pt x="9268" y="4810"/>
                    <a:pt x="9300" y="4823"/>
                  </a:cubicBezTo>
                  <a:lnTo>
                    <a:pt x="9388" y="4848"/>
                  </a:lnTo>
                  <a:lnTo>
                    <a:pt x="9466" y="4848"/>
                  </a:lnTo>
                  <a:lnTo>
                    <a:pt x="9484" y="4848"/>
                  </a:lnTo>
                  <a:lnTo>
                    <a:pt x="9580" y="4836"/>
                  </a:lnTo>
                  <a:cubicBezTo>
                    <a:pt x="9609" y="4823"/>
                    <a:pt x="9639" y="4811"/>
                    <a:pt x="9668" y="4798"/>
                  </a:cubicBezTo>
                  <a:cubicBezTo>
                    <a:pt x="9691" y="4781"/>
                    <a:pt x="9715" y="4764"/>
                    <a:pt x="9738" y="4747"/>
                  </a:cubicBezTo>
                  <a:lnTo>
                    <a:pt x="9799" y="4659"/>
                  </a:lnTo>
                  <a:lnTo>
                    <a:pt x="9816" y="4659"/>
                  </a:lnTo>
                  <a:lnTo>
                    <a:pt x="9816" y="4646"/>
                  </a:lnTo>
                  <a:lnTo>
                    <a:pt x="9843" y="4583"/>
                  </a:lnTo>
                  <a:cubicBezTo>
                    <a:pt x="9857" y="4554"/>
                    <a:pt x="9872" y="4524"/>
                    <a:pt x="9886" y="4495"/>
                  </a:cubicBezTo>
                  <a:cubicBezTo>
                    <a:pt x="9898" y="4453"/>
                    <a:pt x="9909" y="4411"/>
                    <a:pt x="9921" y="4369"/>
                  </a:cubicBezTo>
                  <a:cubicBezTo>
                    <a:pt x="9930" y="4318"/>
                    <a:pt x="9939" y="4268"/>
                    <a:pt x="9948" y="4217"/>
                  </a:cubicBezTo>
                  <a:cubicBezTo>
                    <a:pt x="9960" y="4158"/>
                    <a:pt x="9971" y="4099"/>
                    <a:pt x="9983" y="4040"/>
                  </a:cubicBezTo>
                  <a:cubicBezTo>
                    <a:pt x="9989" y="3977"/>
                    <a:pt x="9994" y="3914"/>
                    <a:pt x="10000" y="3851"/>
                  </a:cubicBezTo>
                  <a:lnTo>
                    <a:pt x="10000" y="3649"/>
                  </a:lnTo>
                  <a:lnTo>
                    <a:pt x="10000" y="3460"/>
                  </a:lnTo>
                  <a:cubicBezTo>
                    <a:pt x="9994" y="3393"/>
                    <a:pt x="9989" y="3325"/>
                    <a:pt x="9983" y="3258"/>
                  </a:cubicBezTo>
                  <a:cubicBezTo>
                    <a:pt x="9968" y="3195"/>
                    <a:pt x="9954" y="3131"/>
                    <a:pt x="9939" y="3068"/>
                  </a:cubicBezTo>
                  <a:cubicBezTo>
                    <a:pt x="9921" y="3013"/>
                    <a:pt x="9904" y="2959"/>
                    <a:pt x="9886" y="2904"/>
                  </a:cubicBezTo>
                  <a:cubicBezTo>
                    <a:pt x="9872" y="2875"/>
                    <a:pt x="9857" y="2845"/>
                    <a:pt x="9843" y="2816"/>
                  </a:cubicBezTo>
                  <a:cubicBezTo>
                    <a:pt x="9828" y="2795"/>
                    <a:pt x="9814" y="2774"/>
                    <a:pt x="9799" y="2753"/>
                  </a:cubicBezTo>
                  <a:cubicBezTo>
                    <a:pt x="9784" y="2728"/>
                    <a:pt x="9770" y="2702"/>
                    <a:pt x="9755" y="2677"/>
                  </a:cubicBezTo>
                  <a:cubicBezTo>
                    <a:pt x="9735" y="2656"/>
                    <a:pt x="9714" y="2635"/>
                    <a:pt x="9694" y="2614"/>
                  </a:cubicBezTo>
                  <a:cubicBezTo>
                    <a:pt x="9674" y="2593"/>
                    <a:pt x="9653" y="2572"/>
                    <a:pt x="9633" y="2551"/>
                  </a:cubicBezTo>
                  <a:cubicBezTo>
                    <a:pt x="9612" y="2534"/>
                    <a:pt x="9592" y="2517"/>
                    <a:pt x="9571" y="2500"/>
                  </a:cubicBezTo>
                  <a:cubicBezTo>
                    <a:pt x="9542" y="2492"/>
                    <a:pt x="9513" y="2483"/>
                    <a:pt x="9484" y="2475"/>
                  </a:cubicBezTo>
                  <a:cubicBezTo>
                    <a:pt x="9455" y="2466"/>
                    <a:pt x="9425" y="2458"/>
                    <a:pt x="9396" y="2449"/>
                  </a:cubicBezTo>
                  <a:cubicBezTo>
                    <a:pt x="9364" y="2441"/>
                    <a:pt x="9332" y="2432"/>
                    <a:pt x="9300" y="2424"/>
                  </a:cubicBezTo>
                  <a:lnTo>
                    <a:pt x="9195" y="2424"/>
                  </a:lnTo>
                  <a:lnTo>
                    <a:pt x="9081" y="2424"/>
                  </a:lnTo>
                  <a:lnTo>
                    <a:pt x="8941" y="2462"/>
                  </a:lnTo>
                  <a:lnTo>
                    <a:pt x="8801" y="2487"/>
                  </a:lnTo>
                  <a:lnTo>
                    <a:pt x="8644" y="2551"/>
                  </a:lnTo>
                  <a:lnTo>
                    <a:pt x="8635" y="2551"/>
                  </a:lnTo>
                  <a:lnTo>
                    <a:pt x="8626" y="2551"/>
                  </a:lnTo>
                  <a:lnTo>
                    <a:pt x="8443" y="2614"/>
                  </a:lnTo>
                  <a:lnTo>
                    <a:pt x="8276" y="2664"/>
                  </a:lnTo>
                  <a:lnTo>
                    <a:pt x="8110" y="2689"/>
                  </a:lnTo>
                  <a:lnTo>
                    <a:pt x="7979" y="2689"/>
                  </a:lnTo>
                  <a:lnTo>
                    <a:pt x="7848" y="2689"/>
                  </a:lnTo>
                  <a:lnTo>
                    <a:pt x="7743" y="2677"/>
                  </a:lnTo>
                  <a:lnTo>
                    <a:pt x="7638" y="2626"/>
                  </a:lnTo>
                  <a:cubicBezTo>
                    <a:pt x="7606" y="2618"/>
                    <a:pt x="7574" y="2609"/>
                    <a:pt x="7542" y="2601"/>
                  </a:cubicBezTo>
                  <a:lnTo>
                    <a:pt x="7454" y="2538"/>
                  </a:lnTo>
                  <a:cubicBezTo>
                    <a:pt x="7428" y="2517"/>
                    <a:pt x="7401" y="2496"/>
                    <a:pt x="7375" y="2475"/>
                  </a:cubicBezTo>
                  <a:cubicBezTo>
                    <a:pt x="7349" y="2450"/>
                    <a:pt x="7323" y="2424"/>
                    <a:pt x="7297" y="2399"/>
                  </a:cubicBezTo>
                  <a:cubicBezTo>
                    <a:pt x="7276" y="2374"/>
                    <a:pt x="7256" y="2348"/>
                    <a:pt x="7235" y="2323"/>
                  </a:cubicBezTo>
                  <a:lnTo>
                    <a:pt x="7174" y="2235"/>
                  </a:lnTo>
                  <a:cubicBezTo>
                    <a:pt x="7154" y="2201"/>
                    <a:pt x="7133" y="2168"/>
                    <a:pt x="7113" y="2134"/>
                  </a:cubicBezTo>
                  <a:lnTo>
                    <a:pt x="7008" y="1944"/>
                  </a:lnTo>
                  <a:cubicBezTo>
                    <a:pt x="6982" y="1873"/>
                    <a:pt x="6955" y="1801"/>
                    <a:pt x="6929" y="1730"/>
                  </a:cubicBezTo>
                  <a:cubicBezTo>
                    <a:pt x="6903" y="1658"/>
                    <a:pt x="6876" y="1587"/>
                    <a:pt x="6850" y="1515"/>
                  </a:cubicBezTo>
                  <a:cubicBezTo>
                    <a:pt x="6847" y="1507"/>
                    <a:pt x="6845" y="1498"/>
                    <a:pt x="6842" y="1490"/>
                  </a:cubicBezTo>
                  <a:lnTo>
                    <a:pt x="6842" y="1477"/>
                  </a:lnTo>
                  <a:cubicBezTo>
                    <a:pt x="6827" y="1431"/>
                    <a:pt x="6813" y="1384"/>
                    <a:pt x="6798" y="1338"/>
                  </a:cubicBezTo>
                  <a:cubicBezTo>
                    <a:pt x="6792" y="1279"/>
                    <a:pt x="6786" y="1221"/>
                    <a:pt x="6780" y="1162"/>
                  </a:cubicBezTo>
                  <a:cubicBezTo>
                    <a:pt x="6771" y="1090"/>
                    <a:pt x="6763" y="1019"/>
                    <a:pt x="6754" y="947"/>
                  </a:cubicBezTo>
                  <a:lnTo>
                    <a:pt x="6754" y="720"/>
                  </a:lnTo>
                  <a:lnTo>
                    <a:pt x="6763" y="366"/>
                  </a:lnTo>
                  <a:cubicBezTo>
                    <a:pt x="6772" y="244"/>
                    <a:pt x="6780" y="122"/>
                    <a:pt x="6789" y="0"/>
                  </a:cubicBezTo>
                  <a:close/>
                </a:path>
              </a:pathLst>
            </a:custGeom>
            <a:solidFill>
              <a:srgbClr val="6E7377"/>
            </a:solidFill>
            <a:ln w="38100">
              <a:solidFill>
                <a:schemeClr val="bg1"/>
              </a:solidFill>
              <a:round/>
              <a:headEnd/>
              <a:tailEnd/>
            </a:ln>
          </p:spPr>
          <p:txBody>
            <a:bodyPr/>
            <a:lstStyle/>
            <a:p>
              <a:endParaRPr lang="es-ES"/>
            </a:p>
          </p:txBody>
        </p:sp>
        <p:sp>
          <p:nvSpPr>
            <p:cNvPr id="8" name="Freeform 117">
              <a:extLst>
                <a:ext uri="{FF2B5EF4-FFF2-40B4-BE49-F238E27FC236}">
                  <a16:creationId xmlns:a16="http://schemas.microsoft.com/office/drawing/2014/main" id="{5AA88C35-0B36-4349-92BB-197D7CF8C371}"/>
                </a:ext>
              </a:extLst>
            </p:cNvPr>
            <p:cNvSpPr>
              <a:spLocks/>
            </p:cNvSpPr>
            <p:nvPr/>
          </p:nvSpPr>
          <p:spPr bwMode="auto">
            <a:xfrm rot="-5400000">
              <a:off x="1441388" y="1830589"/>
              <a:ext cx="1225066" cy="1542176"/>
            </a:xfrm>
            <a:custGeom>
              <a:avLst/>
              <a:gdLst>
                <a:gd name="T0" fmla="*/ 150071 w 10000"/>
                <a:gd name="T1" fmla="*/ 6421467 h 10000"/>
                <a:gd name="T2" fmla="*/ 450212 w 10000"/>
                <a:gd name="T3" fmla="*/ 20358265 h 10000"/>
                <a:gd name="T4" fmla="*/ 1515774 w 10000"/>
                <a:gd name="T5" fmla="*/ 26113820 h 10000"/>
                <a:gd name="T6" fmla="*/ 4367238 w 10000"/>
                <a:gd name="T7" fmla="*/ 34081164 h 10000"/>
                <a:gd name="T8" fmla="*/ 8299332 w 10000"/>
                <a:gd name="T9" fmla="*/ 40716685 h 10000"/>
                <a:gd name="T10" fmla="*/ 12066288 w 10000"/>
                <a:gd name="T11" fmla="*/ 44474351 h 10000"/>
                <a:gd name="T12" fmla="*/ 17048876 w 10000"/>
                <a:gd name="T13" fmla="*/ 46900194 h 10000"/>
                <a:gd name="T14" fmla="*/ 23382222 w 10000"/>
                <a:gd name="T15" fmla="*/ 47114248 h 10000"/>
                <a:gd name="T16" fmla="*/ 32281959 w 10000"/>
                <a:gd name="T17" fmla="*/ 44688405 h 10000"/>
                <a:gd name="T18" fmla="*/ 35298562 w 10000"/>
                <a:gd name="T19" fmla="*/ 43594385 h 10000"/>
                <a:gd name="T20" fmla="*/ 42082120 w 10000"/>
                <a:gd name="T21" fmla="*/ 42476616 h 10000"/>
                <a:gd name="T22" fmla="*/ 47064708 w 10000"/>
                <a:gd name="T23" fmla="*/ 43356582 h 10000"/>
                <a:gd name="T24" fmla="*/ 50681593 w 10000"/>
                <a:gd name="T25" fmla="*/ 45806174 h 10000"/>
                <a:gd name="T26" fmla="*/ 53247861 w 10000"/>
                <a:gd name="T27" fmla="*/ 49326037 h 10000"/>
                <a:gd name="T28" fmla="*/ 55664181 w 10000"/>
                <a:gd name="T29" fmla="*/ 57079327 h 10000"/>
                <a:gd name="T30" fmla="*/ 55964323 w 10000"/>
                <a:gd name="T31" fmla="*/ 67472513 h 10000"/>
                <a:gd name="T32" fmla="*/ 54598619 w 10000"/>
                <a:gd name="T33" fmla="*/ 76557626 h 10000"/>
                <a:gd name="T34" fmla="*/ 52797649 w 10000"/>
                <a:gd name="T35" fmla="*/ 81409466 h 10000"/>
                <a:gd name="T36" fmla="*/ 47064708 w 10000"/>
                <a:gd name="T37" fmla="*/ 84953078 h 10000"/>
                <a:gd name="T38" fmla="*/ 43898035 w 10000"/>
                <a:gd name="T39" fmla="*/ 84501221 h 10000"/>
                <a:gd name="T40" fmla="*/ 38315042 w 10000"/>
                <a:gd name="T41" fmla="*/ 81409466 h 10000"/>
                <a:gd name="T42" fmla="*/ 30015710 w 10000"/>
                <a:gd name="T43" fmla="*/ 74988000 h 10000"/>
                <a:gd name="T44" fmla="*/ 21416236 w 10000"/>
                <a:gd name="T45" fmla="*/ 69470402 h 10000"/>
                <a:gd name="T46" fmla="*/ 17199069 w 10000"/>
                <a:gd name="T47" fmla="*/ 69470402 h 10000"/>
                <a:gd name="T48" fmla="*/ 14482608 w 10000"/>
                <a:gd name="T49" fmla="*/ 71016279 h 10000"/>
                <a:gd name="T50" fmla="*/ 12216358 w 10000"/>
                <a:gd name="T51" fmla="*/ 73893980 h 10000"/>
                <a:gd name="T52" fmla="*/ 10100302 w 10000"/>
                <a:gd name="T53" fmla="*/ 80315447 h 10000"/>
                <a:gd name="T54" fmla="*/ 8599473 w 10000"/>
                <a:gd name="T55" fmla="*/ 96012177 h 10000"/>
                <a:gd name="T56" fmla="*/ 9950231 w 10000"/>
                <a:gd name="T57" fmla="*/ 119248297 h 10000"/>
                <a:gd name="T58" fmla="*/ 14182467 w 10000"/>
                <a:gd name="T59" fmla="*/ 151545780 h 10000"/>
                <a:gd name="T60" fmla="*/ 16748735 w 10000"/>
                <a:gd name="T61" fmla="*/ 166600348 h 10000"/>
                <a:gd name="T62" fmla="*/ 17349140 w 10000"/>
                <a:gd name="T63" fmla="*/ 167908422 h 10000"/>
                <a:gd name="T64" fmla="*/ 26398825 w 10000"/>
                <a:gd name="T65" fmla="*/ 167694368 h 10000"/>
                <a:gd name="T66" fmla="*/ 34232999 w 10000"/>
                <a:gd name="T67" fmla="*/ 167266260 h 10000"/>
                <a:gd name="T68" fmla="*/ 34998298 w 10000"/>
                <a:gd name="T69" fmla="*/ 167266260 h 10000"/>
                <a:gd name="T70" fmla="*/ 55664181 w 10000"/>
                <a:gd name="T71" fmla="*/ 167908422 h 10000"/>
                <a:gd name="T72" fmla="*/ 66965048 w 10000"/>
                <a:gd name="T73" fmla="*/ 169692257 h 10000"/>
                <a:gd name="T74" fmla="*/ 73448465 w 10000"/>
                <a:gd name="T75" fmla="*/ 172998065 h 10000"/>
                <a:gd name="T76" fmla="*/ 77080418 w 10000"/>
                <a:gd name="T77" fmla="*/ 177421643 h 10000"/>
                <a:gd name="T78" fmla="*/ 77680700 w 10000"/>
                <a:gd name="T79" fmla="*/ 180751355 h 10000"/>
                <a:gd name="T80" fmla="*/ 77230488 w 10000"/>
                <a:gd name="T81" fmla="*/ 186720810 h 10000"/>
                <a:gd name="T82" fmla="*/ 74363956 w 10000"/>
                <a:gd name="T83" fmla="*/ 205533198 h 10000"/>
                <a:gd name="T84" fmla="*/ 73148323 w 10000"/>
                <a:gd name="T85" fmla="*/ 218804239 h 10000"/>
                <a:gd name="T86" fmla="*/ 73763674 w 10000"/>
                <a:gd name="T87" fmla="*/ 225653814 h 10000"/>
                <a:gd name="T88" fmla="*/ 75564644 w 10000"/>
                <a:gd name="T89" fmla="*/ 231195161 h 10000"/>
                <a:gd name="T90" fmla="*/ 78581246 w 10000"/>
                <a:gd name="T91" fmla="*/ 234952981 h 10000"/>
                <a:gd name="T92" fmla="*/ 84164117 w 10000"/>
                <a:gd name="T93" fmla="*/ 237616627 h 10000"/>
                <a:gd name="T94" fmla="*/ 90647534 w 10000"/>
                <a:gd name="T95" fmla="*/ 237378824 h 10000"/>
                <a:gd name="T96" fmla="*/ 96230404 w 10000"/>
                <a:gd name="T97" fmla="*/ 235167035 h 10000"/>
                <a:gd name="T98" fmla="*/ 101213115 w 10000"/>
                <a:gd name="T99" fmla="*/ 231647018 h 10000"/>
                <a:gd name="T100" fmla="*/ 104529737 w 10000"/>
                <a:gd name="T101" fmla="*/ 226985637 h 10000"/>
                <a:gd name="T102" fmla="*/ 105730424 w 10000"/>
                <a:gd name="T103" fmla="*/ 221230082 h 10000"/>
                <a:gd name="T104" fmla="*/ 104980071 w 10000"/>
                <a:gd name="T105" fmla="*/ 217258362 h 10000"/>
                <a:gd name="T106" fmla="*/ 101963468 w 10000"/>
                <a:gd name="T107" fmla="*/ 210170984 h 10000"/>
                <a:gd name="T108" fmla="*/ 97746179 w 10000"/>
                <a:gd name="T109" fmla="*/ 199111886 h 10000"/>
                <a:gd name="T110" fmla="*/ 95780193 w 10000"/>
                <a:gd name="T111" fmla="*/ 189812718 h 10000"/>
                <a:gd name="T112" fmla="*/ 96380475 w 10000"/>
                <a:gd name="T113" fmla="*/ 183177198 h 10000"/>
                <a:gd name="T114" fmla="*/ 97896372 w 10000"/>
                <a:gd name="T115" fmla="*/ 179871389 h 10000"/>
                <a:gd name="T116" fmla="*/ 103013962 w 10000"/>
                <a:gd name="T117" fmla="*/ 175875766 h 10000"/>
                <a:gd name="T118" fmla="*/ 128062152 w 10000"/>
                <a:gd name="T119" fmla="*/ 171689991 h 1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00" h="10000">
                  <a:moveTo>
                    <a:pt x="10000" y="0"/>
                  </a:moveTo>
                  <a:lnTo>
                    <a:pt x="40" y="0"/>
                  </a:lnTo>
                  <a:lnTo>
                    <a:pt x="10" y="270"/>
                  </a:lnTo>
                  <a:cubicBezTo>
                    <a:pt x="7" y="357"/>
                    <a:pt x="3" y="443"/>
                    <a:pt x="0" y="530"/>
                  </a:cubicBezTo>
                  <a:lnTo>
                    <a:pt x="0" y="698"/>
                  </a:lnTo>
                  <a:cubicBezTo>
                    <a:pt x="10" y="751"/>
                    <a:pt x="20" y="803"/>
                    <a:pt x="30" y="856"/>
                  </a:cubicBezTo>
                  <a:cubicBezTo>
                    <a:pt x="37" y="899"/>
                    <a:pt x="43" y="943"/>
                    <a:pt x="50" y="986"/>
                  </a:cubicBezTo>
                  <a:lnTo>
                    <a:pt x="101" y="1088"/>
                  </a:lnTo>
                  <a:lnTo>
                    <a:pt x="101" y="1098"/>
                  </a:lnTo>
                  <a:cubicBezTo>
                    <a:pt x="104" y="1104"/>
                    <a:pt x="108" y="1110"/>
                    <a:pt x="111" y="1116"/>
                  </a:cubicBezTo>
                  <a:cubicBezTo>
                    <a:pt x="141" y="1169"/>
                    <a:pt x="171" y="1221"/>
                    <a:pt x="201" y="1274"/>
                  </a:cubicBezTo>
                  <a:lnTo>
                    <a:pt x="291" y="1433"/>
                  </a:lnTo>
                  <a:lnTo>
                    <a:pt x="412" y="1572"/>
                  </a:lnTo>
                  <a:cubicBezTo>
                    <a:pt x="435" y="1597"/>
                    <a:pt x="459" y="1622"/>
                    <a:pt x="482" y="1647"/>
                  </a:cubicBezTo>
                  <a:lnTo>
                    <a:pt x="553" y="1712"/>
                  </a:lnTo>
                  <a:lnTo>
                    <a:pt x="623" y="1767"/>
                  </a:lnTo>
                  <a:cubicBezTo>
                    <a:pt x="653" y="1786"/>
                    <a:pt x="684" y="1804"/>
                    <a:pt x="714" y="1823"/>
                  </a:cubicBezTo>
                  <a:cubicBezTo>
                    <a:pt x="744" y="1839"/>
                    <a:pt x="774" y="1854"/>
                    <a:pt x="804" y="1870"/>
                  </a:cubicBezTo>
                  <a:cubicBezTo>
                    <a:pt x="838" y="1885"/>
                    <a:pt x="871" y="1901"/>
                    <a:pt x="905" y="1916"/>
                  </a:cubicBezTo>
                  <a:cubicBezTo>
                    <a:pt x="942" y="1922"/>
                    <a:pt x="978" y="1929"/>
                    <a:pt x="1015" y="1935"/>
                  </a:cubicBezTo>
                  <a:lnTo>
                    <a:pt x="1136" y="1972"/>
                  </a:lnTo>
                  <a:lnTo>
                    <a:pt x="1256" y="1981"/>
                  </a:lnTo>
                  <a:lnTo>
                    <a:pt x="1407" y="1981"/>
                  </a:lnTo>
                  <a:lnTo>
                    <a:pt x="1558" y="1981"/>
                  </a:lnTo>
                  <a:lnTo>
                    <a:pt x="1749" y="1963"/>
                  </a:lnTo>
                  <a:lnTo>
                    <a:pt x="1940" y="1926"/>
                  </a:lnTo>
                  <a:lnTo>
                    <a:pt x="2151" y="1879"/>
                  </a:lnTo>
                  <a:lnTo>
                    <a:pt x="2161" y="1879"/>
                  </a:lnTo>
                  <a:lnTo>
                    <a:pt x="2171" y="1879"/>
                  </a:lnTo>
                  <a:lnTo>
                    <a:pt x="2352" y="1833"/>
                  </a:lnTo>
                  <a:lnTo>
                    <a:pt x="2513" y="1814"/>
                  </a:lnTo>
                  <a:lnTo>
                    <a:pt x="2673" y="1786"/>
                  </a:lnTo>
                  <a:lnTo>
                    <a:pt x="2804" y="1786"/>
                  </a:lnTo>
                  <a:lnTo>
                    <a:pt x="2925" y="1786"/>
                  </a:lnTo>
                  <a:cubicBezTo>
                    <a:pt x="2962" y="1792"/>
                    <a:pt x="2998" y="1799"/>
                    <a:pt x="3035" y="1805"/>
                  </a:cubicBezTo>
                  <a:lnTo>
                    <a:pt x="3136" y="1823"/>
                  </a:lnTo>
                  <a:lnTo>
                    <a:pt x="3236" y="1842"/>
                  </a:lnTo>
                  <a:cubicBezTo>
                    <a:pt x="3260" y="1854"/>
                    <a:pt x="3283" y="1867"/>
                    <a:pt x="3307" y="1879"/>
                  </a:cubicBezTo>
                  <a:cubicBezTo>
                    <a:pt x="3330" y="1895"/>
                    <a:pt x="3354" y="1910"/>
                    <a:pt x="3377" y="1926"/>
                  </a:cubicBezTo>
                  <a:lnTo>
                    <a:pt x="3447" y="1972"/>
                  </a:lnTo>
                  <a:lnTo>
                    <a:pt x="3497" y="2028"/>
                  </a:lnTo>
                  <a:cubicBezTo>
                    <a:pt x="3514" y="2043"/>
                    <a:pt x="3531" y="2059"/>
                    <a:pt x="3548" y="2074"/>
                  </a:cubicBezTo>
                  <a:cubicBezTo>
                    <a:pt x="3565" y="2096"/>
                    <a:pt x="3581" y="2118"/>
                    <a:pt x="3598" y="2140"/>
                  </a:cubicBezTo>
                  <a:lnTo>
                    <a:pt x="3658" y="2260"/>
                  </a:lnTo>
                  <a:cubicBezTo>
                    <a:pt x="3675" y="2307"/>
                    <a:pt x="3692" y="2353"/>
                    <a:pt x="3709" y="2400"/>
                  </a:cubicBezTo>
                  <a:cubicBezTo>
                    <a:pt x="3716" y="2450"/>
                    <a:pt x="3722" y="2499"/>
                    <a:pt x="3729" y="2549"/>
                  </a:cubicBezTo>
                  <a:lnTo>
                    <a:pt x="3729" y="2688"/>
                  </a:lnTo>
                  <a:lnTo>
                    <a:pt x="3729" y="2837"/>
                  </a:lnTo>
                  <a:cubicBezTo>
                    <a:pt x="3722" y="2884"/>
                    <a:pt x="3716" y="2930"/>
                    <a:pt x="3709" y="2977"/>
                  </a:cubicBezTo>
                  <a:cubicBezTo>
                    <a:pt x="3695" y="3020"/>
                    <a:pt x="3682" y="3064"/>
                    <a:pt x="3668" y="3107"/>
                  </a:cubicBezTo>
                  <a:cubicBezTo>
                    <a:pt x="3658" y="3144"/>
                    <a:pt x="3648" y="3182"/>
                    <a:pt x="3638" y="3219"/>
                  </a:cubicBezTo>
                  <a:cubicBezTo>
                    <a:pt x="3625" y="3250"/>
                    <a:pt x="3611" y="3281"/>
                    <a:pt x="3598" y="3312"/>
                  </a:cubicBezTo>
                  <a:lnTo>
                    <a:pt x="3548" y="3377"/>
                  </a:lnTo>
                  <a:cubicBezTo>
                    <a:pt x="3538" y="3392"/>
                    <a:pt x="3528" y="3408"/>
                    <a:pt x="3518" y="3423"/>
                  </a:cubicBezTo>
                  <a:lnTo>
                    <a:pt x="3347" y="3535"/>
                  </a:lnTo>
                  <a:cubicBezTo>
                    <a:pt x="3313" y="3544"/>
                    <a:pt x="3280" y="3554"/>
                    <a:pt x="3246" y="3563"/>
                  </a:cubicBezTo>
                  <a:lnTo>
                    <a:pt x="3136" y="3572"/>
                  </a:lnTo>
                  <a:lnTo>
                    <a:pt x="3116" y="3572"/>
                  </a:lnTo>
                  <a:lnTo>
                    <a:pt x="3025" y="3572"/>
                  </a:lnTo>
                  <a:lnTo>
                    <a:pt x="2925" y="3553"/>
                  </a:lnTo>
                  <a:lnTo>
                    <a:pt x="2814" y="3526"/>
                  </a:lnTo>
                  <a:cubicBezTo>
                    <a:pt x="2774" y="3510"/>
                    <a:pt x="2733" y="3495"/>
                    <a:pt x="2693" y="3479"/>
                  </a:cubicBezTo>
                  <a:lnTo>
                    <a:pt x="2553" y="3423"/>
                  </a:lnTo>
                  <a:lnTo>
                    <a:pt x="2392" y="3349"/>
                  </a:lnTo>
                  <a:lnTo>
                    <a:pt x="2010" y="3153"/>
                  </a:lnTo>
                  <a:lnTo>
                    <a:pt x="2000" y="3153"/>
                  </a:lnTo>
                  <a:lnTo>
                    <a:pt x="1769" y="3033"/>
                  </a:lnTo>
                  <a:lnTo>
                    <a:pt x="1588" y="2967"/>
                  </a:lnTo>
                  <a:lnTo>
                    <a:pt x="1427" y="2921"/>
                  </a:lnTo>
                  <a:cubicBezTo>
                    <a:pt x="1400" y="2915"/>
                    <a:pt x="1374" y="2908"/>
                    <a:pt x="1347" y="2902"/>
                  </a:cubicBezTo>
                  <a:lnTo>
                    <a:pt x="1266" y="2902"/>
                  </a:lnTo>
                  <a:lnTo>
                    <a:pt x="1146" y="2921"/>
                  </a:lnTo>
                  <a:cubicBezTo>
                    <a:pt x="1126" y="2927"/>
                    <a:pt x="1105" y="2934"/>
                    <a:pt x="1085" y="2940"/>
                  </a:cubicBezTo>
                  <a:lnTo>
                    <a:pt x="1025" y="2949"/>
                  </a:lnTo>
                  <a:cubicBezTo>
                    <a:pt x="1005" y="2961"/>
                    <a:pt x="985" y="2974"/>
                    <a:pt x="965" y="2986"/>
                  </a:cubicBezTo>
                  <a:cubicBezTo>
                    <a:pt x="948" y="2998"/>
                    <a:pt x="932" y="3011"/>
                    <a:pt x="915" y="3023"/>
                  </a:cubicBezTo>
                  <a:cubicBezTo>
                    <a:pt x="898" y="3035"/>
                    <a:pt x="881" y="3048"/>
                    <a:pt x="864" y="3060"/>
                  </a:cubicBezTo>
                  <a:lnTo>
                    <a:pt x="814" y="3107"/>
                  </a:lnTo>
                  <a:cubicBezTo>
                    <a:pt x="804" y="3126"/>
                    <a:pt x="794" y="3144"/>
                    <a:pt x="784" y="3163"/>
                  </a:cubicBezTo>
                  <a:cubicBezTo>
                    <a:pt x="771" y="3188"/>
                    <a:pt x="757" y="3212"/>
                    <a:pt x="744" y="3237"/>
                  </a:cubicBezTo>
                  <a:cubicBezTo>
                    <a:pt x="720" y="3284"/>
                    <a:pt x="697" y="3330"/>
                    <a:pt x="673" y="3377"/>
                  </a:cubicBezTo>
                  <a:cubicBezTo>
                    <a:pt x="656" y="3439"/>
                    <a:pt x="640" y="3501"/>
                    <a:pt x="623" y="3563"/>
                  </a:cubicBezTo>
                  <a:cubicBezTo>
                    <a:pt x="616" y="3637"/>
                    <a:pt x="610" y="3712"/>
                    <a:pt x="603" y="3786"/>
                  </a:cubicBezTo>
                  <a:cubicBezTo>
                    <a:pt x="593" y="3870"/>
                    <a:pt x="583" y="3953"/>
                    <a:pt x="573" y="4037"/>
                  </a:cubicBezTo>
                  <a:cubicBezTo>
                    <a:pt x="576" y="4133"/>
                    <a:pt x="580" y="4230"/>
                    <a:pt x="583" y="4326"/>
                  </a:cubicBezTo>
                  <a:cubicBezTo>
                    <a:pt x="593" y="4434"/>
                    <a:pt x="603" y="4543"/>
                    <a:pt x="613" y="4651"/>
                  </a:cubicBezTo>
                  <a:cubicBezTo>
                    <a:pt x="630" y="4772"/>
                    <a:pt x="646" y="4893"/>
                    <a:pt x="663" y="5014"/>
                  </a:cubicBezTo>
                  <a:cubicBezTo>
                    <a:pt x="687" y="5150"/>
                    <a:pt x="710" y="5287"/>
                    <a:pt x="734" y="5423"/>
                  </a:cubicBezTo>
                  <a:cubicBezTo>
                    <a:pt x="761" y="5572"/>
                    <a:pt x="787" y="5721"/>
                    <a:pt x="814" y="5870"/>
                  </a:cubicBezTo>
                  <a:cubicBezTo>
                    <a:pt x="858" y="6037"/>
                    <a:pt x="901" y="6205"/>
                    <a:pt x="945" y="6372"/>
                  </a:cubicBezTo>
                  <a:cubicBezTo>
                    <a:pt x="992" y="6552"/>
                    <a:pt x="1038" y="6732"/>
                    <a:pt x="1085" y="6912"/>
                  </a:cubicBezTo>
                  <a:lnTo>
                    <a:pt x="1085" y="6930"/>
                  </a:lnTo>
                  <a:cubicBezTo>
                    <a:pt x="1095" y="6955"/>
                    <a:pt x="1106" y="6980"/>
                    <a:pt x="1116" y="7005"/>
                  </a:cubicBezTo>
                  <a:cubicBezTo>
                    <a:pt x="1119" y="7023"/>
                    <a:pt x="1123" y="7042"/>
                    <a:pt x="1126" y="7060"/>
                  </a:cubicBezTo>
                  <a:lnTo>
                    <a:pt x="1146" y="7060"/>
                  </a:lnTo>
                  <a:lnTo>
                    <a:pt x="1156" y="7060"/>
                  </a:lnTo>
                  <a:lnTo>
                    <a:pt x="1457" y="7051"/>
                  </a:lnTo>
                  <a:lnTo>
                    <a:pt x="1749" y="7051"/>
                  </a:lnTo>
                  <a:lnTo>
                    <a:pt x="1759" y="7051"/>
                  </a:lnTo>
                  <a:lnTo>
                    <a:pt x="1769" y="7051"/>
                  </a:lnTo>
                  <a:lnTo>
                    <a:pt x="1980" y="7051"/>
                  </a:lnTo>
                  <a:lnTo>
                    <a:pt x="2281" y="7033"/>
                  </a:lnTo>
                  <a:lnTo>
                    <a:pt x="2291" y="7033"/>
                  </a:lnTo>
                  <a:lnTo>
                    <a:pt x="2302" y="7033"/>
                  </a:lnTo>
                  <a:lnTo>
                    <a:pt x="2332" y="7033"/>
                  </a:lnTo>
                  <a:lnTo>
                    <a:pt x="2854" y="7033"/>
                  </a:lnTo>
                  <a:lnTo>
                    <a:pt x="3286" y="7033"/>
                  </a:lnTo>
                  <a:lnTo>
                    <a:pt x="3709" y="7060"/>
                  </a:lnTo>
                  <a:lnTo>
                    <a:pt x="4101" y="7088"/>
                  </a:lnTo>
                  <a:lnTo>
                    <a:pt x="4291" y="7116"/>
                  </a:lnTo>
                  <a:lnTo>
                    <a:pt x="4462" y="7135"/>
                  </a:lnTo>
                  <a:lnTo>
                    <a:pt x="4623" y="7172"/>
                  </a:lnTo>
                  <a:lnTo>
                    <a:pt x="4764" y="7219"/>
                  </a:lnTo>
                  <a:lnTo>
                    <a:pt x="4894" y="7274"/>
                  </a:lnTo>
                  <a:cubicBezTo>
                    <a:pt x="4924" y="7293"/>
                    <a:pt x="4955" y="7311"/>
                    <a:pt x="4985" y="7330"/>
                  </a:cubicBezTo>
                  <a:cubicBezTo>
                    <a:pt x="5015" y="7352"/>
                    <a:pt x="5045" y="7373"/>
                    <a:pt x="5075" y="7395"/>
                  </a:cubicBezTo>
                  <a:cubicBezTo>
                    <a:pt x="5095" y="7417"/>
                    <a:pt x="5116" y="7438"/>
                    <a:pt x="5136" y="7460"/>
                  </a:cubicBezTo>
                  <a:cubicBezTo>
                    <a:pt x="5143" y="7476"/>
                    <a:pt x="5149" y="7491"/>
                    <a:pt x="5156" y="7507"/>
                  </a:cubicBezTo>
                  <a:cubicBezTo>
                    <a:pt x="5163" y="7522"/>
                    <a:pt x="5169" y="7538"/>
                    <a:pt x="5176" y="7553"/>
                  </a:cubicBezTo>
                  <a:lnTo>
                    <a:pt x="5176" y="7600"/>
                  </a:lnTo>
                  <a:lnTo>
                    <a:pt x="5176" y="7656"/>
                  </a:lnTo>
                  <a:lnTo>
                    <a:pt x="5176" y="7665"/>
                  </a:lnTo>
                  <a:lnTo>
                    <a:pt x="5146" y="7851"/>
                  </a:lnTo>
                  <a:lnTo>
                    <a:pt x="5095" y="8037"/>
                  </a:lnTo>
                  <a:cubicBezTo>
                    <a:pt x="5065" y="8170"/>
                    <a:pt x="5035" y="8304"/>
                    <a:pt x="5005" y="8437"/>
                  </a:cubicBezTo>
                  <a:cubicBezTo>
                    <a:pt x="4988" y="8505"/>
                    <a:pt x="4972" y="8574"/>
                    <a:pt x="4955" y="8642"/>
                  </a:cubicBezTo>
                  <a:cubicBezTo>
                    <a:pt x="4942" y="8704"/>
                    <a:pt x="4928" y="8766"/>
                    <a:pt x="4915" y="8828"/>
                  </a:cubicBezTo>
                  <a:lnTo>
                    <a:pt x="4894" y="9023"/>
                  </a:lnTo>
                  <a:cubicBezTo>
                    <a:pt x="4887" y="9082"/>
                    <a:pt x="4881" y="9141"/>
                    <a:pt x="4874" y="9200"/>
                  </a:cubicBezTo>
                  <a:lnTo>
                    <a:pt x="4874" y="9293"/>
                  </a:lnTo>
                  <a:cubicBezTo>
                    <a:pt x="4881" y="9327"/>
                    <a:pt x="4887" y="9361"/>
                    <a:pt x="4894" y="9395"/>
                  </a:cubicBezTo>
                  <a:lnTo>
                    <a:pt x="4915" y="9488"/>
                  </a:lnTo>
                  <a:cubicBezTo>
                    <a:pt x="4922" y="9513"/>
                    <a:pt x="4928" y="9538"/>
                    <a:pt x="4935" y="9563"/>
                  </a:cubicBezTo>
                  <a:cubicBezTo>
                    <a:pt x="4952" y="9591"/>
                    <a:pt x="4968" y="9619"/>
                    <a:pt x="4985" y="9647"/>
                  </a:cubicBezTo>
                  <a:lnTo>
                    <a:pt x="5035" y="9721"/>
                  </a:lnTo>
                  <a:cubicBezTo>
                    <a:pt x="5055" y="9743"/>
                    <a:pt x="5075" y="9764"/>
                    <a:pt x="5095" y="9786"/>
                  </a:cubicBezTo>
                  <a:cubicBezTo>
                    <a:pt x="5122" y="9805"/>
                    <a:pt x="5149" y="9823"/>
                    <a:pt x="5176" y="9842"/>
                  </a:cubicBezTo>
                  <a:cubicBezTo>
                    <a:pt x="5196" y="9854"/>
                    <a:pt x="5216" y="9867"/>
                    <a:pt x="5236" y="9879"/>
                  </a:cubicBezTo>
                  <a:cubicBezTo>
                    <a:pt x="5260" y="9891"/>
                    <a:pt x="5283" y="9904"/>
                    <a:pt x="5307" y="9916"/>
                  </a:cubicBezTo>
                  <a:lnTo>
                    <a:pt x="5447" y="9963"/>
                  </a:lnTo>
                  <a:lnTo>
                    <a:pt x="5608" y="9991"/>
                  </a:lnTo>
                  <a:lnTo>
                    <a:pt x="5779" y="10000"/>
                  </a:lnTo>
                  <a:lnTo>
                    <a:pt x="5899" y="9991"/>
                  </a:lnTo>
                  <a:lnTo>
                    <a:pt x="6040" y="9981"/>
                  </a:lnTo>
                  <a:lnTo>
                    <a:pt x="6171" y="9963"/>
                  </a:lnTo>
                  <a:lnTo>
                    <a:pt x="6291" y="9926"/>
                  </a:lnTo>
                  <a:cubicBezTo>
                    <a:pt x="6331" y="9913"/>
                    <a:pt x="6372" y="9901"/>
                    <a:pt x="6412" y="9888"/>
                  </a:cubicBezTo>
                  <a:lnTo>
                    <a:pt x="6533" y="9842"/>
                  </a:lnTo>
                  <a:cubicBezTo>
                    <a:pt x="6570" y="9830"/>
                    <a:pt x="6606" y="9817"/>
                    <a:pt x="6643" y="9805"/>
                  </a:cubicBezTo>
                  <a:lnTo>
                    <a:pt x="6744" y="9740"/>
                  </a:lnTo>
                  <a:cubicBezTo>
                    <a:pt x="6771" y="9718"/>
                    <a:pt x="6797" y="9696"/>
                    <a:pt x="6824" y="9674"/>
                  </a:cubicBezTo>
                  <a:cubicBezTo>
                    <a:pt x="6851" y="9652"/>
                    <a:pt x="6878" y="9631"/>
                    <a:pt x="6905" y="9609"/>
                  </a:cubicBezTo>
                  <a:cubicBezTo>
                    <a:pt x="6925" y="9587"/>
                    <a:pt x="6945" y="9566"/>
                    <a:pt x="6965" y="9544"/>
                  </a:cubicBezTo>
                  <a:cubicBezTo>
                    <a:pt x="6982" y="9516"/>
                    <a:pt x="6998" y="9488"/>
                    <a:pt x="7015" y="9460"/>
                  </a:cubicBezTo>
                  <a:cubicBezTo>
                    <a:pt x="7022" y="9438"/>
                    <a:pt x="7028" y="9417"/>
                    <a:pt x="7035" y="9395"/>
                  </a:cubicBezTo>
                  <a:cubicBezTo>
                    <a:pt x="7038" y="9364"/>
                    <a:pt x="7042" y="9333"/>
                    <a:pt x="7045" y="9302"/>
                  </a:cubicBezTo>
                  <a:cubicBezTo>
                    <a:pt x="7042" y="9277"/>
                    <a:pt x="7038" y="9253"/>
                    <a:pt x="7035" y="9228"/>
                  </a:cubicBezTo>
                  <a:cubicBezTo>
                    <a:pt x="7022" y="9200"/>
                    <a:pt x="7008" y="9172"/>
                    <a:pt x="6995" y="9144"/>
                  </a:cubicBezTo>
                  <a:lnTo>
                    <a:pt x="6995" y="9135"/>
                  </a:lnTo>
                  <a:lnTo>
                    <a:pt x="6985" y="9135"/>
                  </a:lnTo>
                  <a:lnTo>
                    <a:pt x="6985" y="9126"/>
                  </a:lnTo>
                  <a:cubicBezTo>
                    <a:pt x="6921" y="9030"/>
                    <a:pt x="6858" y="8933"/>
                    <a:pt x="6794" y="8837"/>
                  </a:cubicBezTo>
                  <a:lnTo>
                    <a:pt x="6693" y="8679"/>
                  </a:lnTo>
                  <a:cubicBezTo>
                    <a:pt x="6660" y="8626"/>
                    <a:pt x="6626" y="8574"/>
                    <a:pt x="6593" y="8521"/>
                  </a:cubicBezTo>
                  <a:cubicBezTo>
                    <a:pt x="6566" y="8471"/>
                    <a:pt x="6540" y="8422"/>
                    <a:pt x="6513" y="8372"/>
                  </a:cubicBezTo>
                  <a:cubicBezTo>
                    <a:pt x="6489" y="8319"/>
                    <a:pt x="6466" y="8267"/>
                    <a:pt x="6442" y="8214"/>
                  </a:cubicBezTo>
                  <a:cubicBezTo>
                    <a:pt x="6425" y="8161"/>
                    <a:pt x="6409" y="8109"/>
                    <a:pt x="6392" y="8056"/>
                  </a:cubicBezTo>
                  <a:cubicBezTo>
                    <a:pt x="6389" y="8031"/>
                    <a:pt x="6385" y="8006"/>
                    <a:pt x="6382" y="7981"/>
                  </a:cubicBezTo>
                  <a:lnTo>
                    <a:pt x="6382" y="7907"/>
                  </a:lnTo>
                  <a:cubicBezTo>
                    <a:pt x="6385" y="7873"/>
                    <a:pt x="6389" y="7839"/>
                    <a:pt x="6392" y="7805"/>
                  </a:cubicBezTo>
                  <a:cubicBezTo>
                    <a:pt x="6402" y="7771"/>
                    <a:pt x="6412" y="7736"/>
                    <a:pt x="6422" y="7702"/>
                  </a:cubicBezTo>
                  <a:cubicBezTo>
                    <a:pt x="6432" y="7687"/>
                    <a:pt x="6442" y="7671"/>
                    <a:pt x="6452" y="7656"/>
                  </a:cubicBezTo>
                  <a:cubicBezTo>
                    <a:pt x="6465" y="7640"/>
                    <a:pt x="6479" y="7625"/>
                    <a:pt x="6492" y="7609"/>
                  </a:cubicBezTo>
                  <a:cubicBezTo>
                    <a:pt x="6502" y="7594"/>
                    <a:pt x="6513" y="7578"/>
                    <a:pt x="6523" y="7563"/>
                  </a:cubicBezTo>
                  <a:cubicBezTo>
                    <a:pt x="6540" y="7551"/>
                    <a:pt x="6556" y="7538"/>
                    <a:pt x="6573" y="7526"/>
                  </a:cubicBezTo>
                  <a:lnTo>
                    <a:pt x="6704" y="7451"/>
                  </a:lnTo>
                  <a:lnTo>
                    <a:pt x="6864" y="7395"/>
                  </a:lnTo>
                  <a:lnTo>
                    <a:pt x="7065" y="7349"/>
                  </a:lnTo>
                  <a:lnTo>
                    <a:pt x="7307" y="7321"/>
                  </a:lnTo>
                  <a:lnTo>
                    <a:pt x="8533" y="7219"/>
                  </a:lnTo>
                  <a:lnTo>
                    <a:pt x="10000" y="7116"/>
                  </a:lnTo>
                  <a:lnTo>
                    <a:pt x="10000" y="0"/>
                  </a:lnTo>
                  <a:close/>
                </a:path>
              </a:pathLst>
            </a:custGeom>
            <a:solidFill>
              <a:srgbClr val="006BB9"/>
            </a:solidFill>
            <a:ln w="38100">
              <a:solidFill>
                <a:schemeClr val="bg1"/>
              </a:solidFill>
              <a:round/>
              <a:headEnd/>
              <a:tailEnd/>
            </a:ln>
          </p:spPr>
          <p:txBody>
            <a:bodyPr/>
            <a:lstStyle/>
            <a:p>
              <a:endParaRPr lang="es-ES"/>
            </a:p>
          </p:txBody>
        </p:sp>
        <p:sp>
          <p:nvSpPr>
            <p:cNvPr id="9" name="Freeform 144">
              <a:extLst>
                <a:ext uri="{FF2B5EF4-FFF2-40B4-BE49-F238E27FC236}">
                  <a16:creationId xmlns:a16="http://schemas.microsoft.com/office/drawing/2014/main" id="{F95B9365-A911-4AFF-9E5C-FE2897635F60}"/>
                </a:ext>
              </a:extLst>
            </p:cNvPr>
            <p:cNvSpPr>
              <a:spLocks/>
            </p:cNvSpPr>
            <p:nvPr/>
          </p:nvSpPr>
          <p:spPr bwMode="auto">
            <a:xfrm rot="-5400000">
              <a:off x="2099690" y="2796860"/>
              <a:ext cx="1219358" cy="1477770"/>
            </a:xfrm>
            <a:custGeom>
              <a:avLst/>
              <a:gdLst>
                <a:gd name="T0" fmla="*/ 2147483646 w 10000"/>
                <a:gd name="T1" fmla="*/ 0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2147483646 w 10000"/>
                <a:gd name="T63" fmla="*/ 2147483646 h 10000"/>
                <a:gd name="T64" fmla="*/ 2147483646 w 10000"/>
                <a:gd name="T65" fmla="*/ 2147483646 h 10000"/>
                <a:gd name="T66" fmla="*/ 2147483646 w 10000"/>
                <a:gd name="T67" fmla="*/ 2147483646 h 10000"/>
                <a:gd name="T68" fmla="*/ 2147483646 w 10000"/>
                <a:gd name="T69" fmla="*/ 2147483646 h 10000"/>
                <a:gd name="T70" fmla="*/ 2147483646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2147483646 w 10000"/>
                <a:gd name="T83" fmla="*/ 2147483646 h 10000"/>
                <a:gd name="T84" fmla="*/ 2147483646 w 10000"/>
                <a:gd name="T85" fmla="*/ 2147483646 h 10000"/>
                <a:gd name="T86" fmla="*/ 2147483646 w 10000"/>
                <a:gd name="T87" fmla="*/ 2147483646 h 10000"/>
                <a:gd name="T88" fmla="*/ 2147483646 w 10000"/>
                <a:gd name="T89" fmla="*/ 2147483646 h 10000"/>
                <a:gd name="T90" fmla="*/ 2147483646 w 10000"/>
                <a:gd name="T91" fmla="*/ 2147483646 h 10000"/>
                <a:gd name="T92" fmla="*/ 2147483646 w 10000"/>
                <a:gd name="T93" fmla="*/ 2147483646 h 10000"/>
                <a:gd name="T94" fmla="*/ 2147483646 w 10000"/>
                <a:gd name="T95" fmla="*/ 2147483646 h 10000"/>
                <a:gd name="T96" fmla="*/ 2147483646 w 10000"/>
                <a:gd name="T97" fmla="*/ 2147483646 h 10000"/>
                <a:gd name="T98" fmla="*/ 2147483646 w 10000"/>
                <a:gd name="T99" fmla="*/ 2147483646 h 10000"/>
                <a:gd name="T100" fmla="*/ 2147483646 w 10000"/>
                <a:gd name="T101" fmla="*/ 2147483646 h 10000"/>
                <a:gd name="T102" fmla="*/ 2147483646 w 10000"/>
                <a:gd name="T103" fmla="*/ 2147483646 h 10000"/>
                <a:gd name="T104" fmla="*/ 2147483646 w 10000"/>
                <a:gd name="T105" fmla="*/ 2147483646 h 10000"/>
                <a:gd name="T106" fmla="*/ 2147483646 w 10000"/>
                <a:gd name="T107" fmla="*/ 2147483646 h 10000"/>
                <a:gd name="T108" fmla="*/ 2147483646 w 10000"/>
                <a:gd name="T109" fmla="*/ 2147483646 h 10000"/>
                <a:gd name="T110" fmla="*/ 2147483646 w 10000"/>
                <a:gd name="T111" fmla="*/ 2147483646 h 10000"/>
                <a:gd name="T112" fmla="*/ 2147483646 w 10000"/>
                <a:gd name="T113" fmla="*/ 2147483646 h 10000"/>
                <a:gd name="T114" fmla="*/ 2147483646 w 10000"/>
                <a:gd name="T115" fmla="*/ 2147483646 h 1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000" h="10000">
                  <a:moveTo>
                    <a:pt x="4304" y="0"/>
                  </a:moveTo>
                  <a:lnTo>
                    <a:pt x="4304" y="0"/>
                  </a:lnTo>
                  <a:lnTo>
                    <a:pt x="4163" y="0"/>
                  </a:lnTo>
                  <a:lnTo>
                    <a:pt x="4002" y="9"/>
                  </a:lnTo>
                  <a:lnTo>
                    <a:pt x="3851" y="30"/>
                  </a:lnTo>
                  <a:lnTo>
                    <a:pt x="3659" y="68"/>
                  </a:lnTo>
                  <a:lnTo>
                    <a:pt x="3649" y="68"/>
                  </a:lnTo>
                  <a:lnTo>
                    <a:pt x="3649" y="77"/>
                  </a:lnTo>
                  <a:lnTo>
                    <a:pt x="3407" y="135"/>
                  </a:lnTo>
                  <a:lnTo>
                    <a:pt x="3216" y="194"/>
                  </a:lnTo>
                  <a:lnTo>
                    <a:pt x="3054" y="272"/>
                  </a:lnTo>
                  <a:lnTo>
                    <a:pt x="2913" y="350"/>
                  </a:lnTo>
                  <a:cubicBezTo>
                    <a:pt x="2886" y="377"/>
                    <a:pt x="2860" y="407"/>
                    <a:pt x="2833" y="436"/>
                  </a:cubicBezTo>
                  <a:cubicBezTo>
                    <a:pt x="2819" y="448"/>
                    <a:pt x="2806" y="462"/>
                    <a:pt x="2792" y="475"/>
                  </a:cubicBezTo>
                  <a:cubicBezTo>
                    <a:pt x="2785" y="491"/>
                    <a:pt x="2779" y="508"/>
                    <a:pt x="2772" y="523"/>
                  </a:cubicBezTo>
                  <a:cubicBezTo>
                    <a:pt x="2759" y="558"/>
                    <a:pt x="2745" y="594"/>
                    <a:pt x="2732" y="628"/>
                  </a:cubicBezTo>
                  <a:cubicBezTo>
                    <a:pt x="2729" y="668"/>
                    <a:pt x="2725" y="706"/>
                    <a:pt x="2722" y="746"/>
                  </a:cubicBezTo>
                  <a:cubicBezTo>
                    <a:pt x="2725" y="791"/>
                    <a:pt x="2729" y="837"/>
                    <a:pt x="2732" y="881"/>
                  </a:cubicBezTo>
                  <a:cubicBezTo>
                    <a:pt x="2742" y="924"/>
                    <a:pt x="2752" y="966"/>
                    <a:pt x="2762" y="1008"/>
                  </a:cubicBezTo>
                  <a:cubicBezTo>
                    <a:pt x="2772" y="1055"/>
                    <a:pt x="2782" y="1104"/>
                    <a:pt x="2792" y="1153"/>
                  </a:cubicBezTo>
                  <a:cubicBezTo>
                    <a:pt x="2812" y="1208"/>
                    <a:pt x="2833" y="1262"/>
                    <a:pt x="2853" y="1316"/>
                  </a:cubicBezTo>
                  <a:cubicBezTo>
                    <a:pt x="2897" y="1432"/>
                    <a:pt x="2940" y="1550"/>
                    <a:pt x="2984" y="1666"/>
                  </a:cubicBezTo>
                  <a:lnTo>
                    <a:pt x="3125" y="2093"/>
                  </a:lnTo>
                  <a:lnTo>
                    <a:pt x="3125" y="2104"/>
                  </a:lnTo>
                  <a:cubicBezTo>
                    <a:pt x="3128" y="2107"/>
                    <a:pt x="3132" y="2110"/>
                    <a:pt x="3135" y="2113"/>
                  </a:cubicBezTo>
                  <a:cubicBezTo>
                    <a:pt x="3148" y="2152"/>
                    <a:pt x="3162" y="2191"/>
                    <a:pt x="3175" y="2229"/>
                  </a:cubicBezTo>
                  <a:cubicBezTo>
                    <a:pt x="3182" y="2269"/>
                    <a:pt x="3189" y="2307"/>
                    <a:pt x="3196" y="2346"/>
                  </a:cubicBezTo>
                  <a:cubicBezTo>
                    <a:pt x="3203" y="2380"/>
                    <a:pt x="3209" y="2417"/>
                    <a:pt x="3216" y="2452"/>
                  </a:cubicBezTo>
                  <a:lnTo>
                    <a:pt x="3216" y="2550"/>
                  </a:lnTo>
                  <a:cubicBezTo>
                    <a:pt x="3209" y="2574"/>
                    <a:pt x="3203" y="2600"/>
                    <a:pt x="3196" y="2626"/>
                  </a:cubicBezTo>
                  <a:cubicBezTo>
                    <a:pt x="3189" y="2652"/>
                    <a:pt x="3182" y="2677"/>
                    <a:pt x="3175" y="2703"/>
                  </a:cubicBezTo>
                  <a:lnTo>
                    <a:pt x="3145" y="2763"/>
                  </a:lnTo>
                  <a:cubicBezTo>
                    <a:pt x="3132" y="2779"/>
                    <a:pt x="3118" y="2795"/>
                    <a:pt x="3105" y="2811"/>
                  </a:cubicBezTo>
                  <a:cubicBezTo>
                    <a:pt x="3092" y="2824"/>
                    <a:pt x="3078" y="2836"/>
                    <a:pt x="3065" y="2849"/>
                  </a:cubicBezTo>
                  <a:cubicBezTo>
                    <a:pt x="3045" y="2862"/>
                    <a:pt x="3024" y="2876"/>
                    <a:pt x="3004" y="2888"/>
                  </a:cubicBezTo>
                  <a:cubicBezTo>
                    <a:pt x="2984" y="2897"/>
                    <a:pt x="2964" y="2908"/>
                    <a:pt x="2944" y="2917"/>
                  </a:cubicBezTo>
                  <a:cubicBezTo>
                    <a:pt x="2920" y="2923"/>
                    <a:pt x="2897" y="2930"/>
                    <a:pt x="2873" y="2936"/>
                  </a:cubicBezTo>
                  <a:lnTo>
                    <a:pt x="2722" y="2955"/>
                  </a:lnTo>
                  <a:lnTo>
                    <a:pt x="2550" y="2975"/>
                  </a:lnTo>
                  <a:lnTo>
                    <a:pt x="2339" y="2975"/>
                  </a:lnTo>
                  <a:lnTo>
                    <a:pt x="2127" y="2946"/>
                  </a:lnTo>
                  <a:lnTo>
                    <a:pt x="1804" y="2917"/>
                  </a:lnTo>
                  <a:lnTo>
                    <a:pt x="1502" y="2897"/>
                  </a:lnTo>
                  <a:lnTo>
                    <a:pt x="1230" y="2888"/>
                  </a:lnTo>
                  <a:lnTo>
                    <a:pt x="867" y="2868"/>
                  </a:lnTo>
                  <a:lnTo>
                    <a:pt x="0" y="2781"/>
                  </a:lnTo>
                  <a:lnTo>
                    <a:pt x="0" y="10000"/>
                  </a:lnTo>
                  <a:lnTo>
                    <a:pt x="9990" y="10000"/>
                  </a:lnTo>
                  <a:cubicBezTo>
                    <a:pt x="9990" y="9974"/>
                    <a:pt x="9988" y="9934"/>
                    <a:pt x="9990" y="9847"/>
                  </a:cubicBezTo>
                  <a:cubicBezTo>
                    <a:pt x="9993" y="9722"/>
                    <a:pt x="9997" y="9600"/>
                    <a:pt x="10000" y="9477"/>
                  </a:cubicBezTo>
                  <a:lnTo>
                    <a:pt x="9970" y="9168"/>
                  </a:lnTo>
                  <a:cubicBezTo>
                    <a:pt x="9960" y="9077"/>
                    <a:pt x="9950" y="8985"/>
                    <a:pt x="9940" y="8895"/>
                  </a:cubicBezTo>
                  <a:cubicBezTo>
                    <a:pt x="9920" y="8820"/>
                    <a:pt x="9899" y="8747"/>
                    <a:pt x="9879" y="8673"/>
                  </a:cubicBezTo>
                  <a:cubicBezTo>
                    <a:pt x="9852" y="8605"/>
                    <a:pt x="9825" y="8538"/>
                    <a:pt x="9798" y="8470"/>
                  </a:cubicBezTo>
                  <a:cubicBezTo>
                    <a:pt x="9771" y="8418"/>
                    <a:pt x="9745" y="8365"/>
                    <a:pt x="9718" y="8314"/>
                  </a:cubicBezTo>
                  <a:cubicBezTo>
                    <a:pt x="9684" y="8273"/>
                    <a:pt x="9651" y="8231"/>
                    <a:pt x="9617" y="8188"/>
                  </a:cubicBezTo>
                  <a:lnTo>
                    <a:pt x="9506" y="8091"/>
                  </a:lnTo>
                  <a:lnTo>
                    <a:pt x="9395" y="8024"/>
                  </a:lnTo>
                  <a:cubicBezTo>
                    <a:pt x="9355" y="8007"/>
                    <a:pt x="9314" y="7992"/>
                    <a:pt x="9274" y="7976"/>
                  </a:cubicBezTo>
                  <a:cubicBezTo>
                    <a:pt x="9234" y="7966"/>
                    <a:pt x="9193" y="7957"/>
                    <a:pt x="9153" y="7947"/>
                  </a:cubicBezTo>
                  <a:lnTo>
                    <a:pt x="9022" y="7926"/>
                  </a:lnTo>
                  <a:lnTo>
                    <a:pt x="8901" y="7926"/>
                  </a:lnTo>
                  <a:lnTo>
                    <a:pt x="8700" y="7926"/>
                  </a:lnTo>
                  <a:lnTo>
                    <a:pt x="8528" y="7947"/>
                  </a:lnTo>
                  <a:cubicBezTo>
                    <a:pt x="8525" y="7950"/>
                    <a:pt x="8521" y="7952"/>
                    <a:pt x="8518" y="7955"/>
                  </a:cubicBezTo>
                  <a:lnTo>
                    <a:pt x="8135" y="8024"/>
                  </a:lnTo>
                  <a:lnTo>
                    <a:pt x="7671" y="8139"/>
                  </a:lnTo>
                  <a:lnTo>
                    <a:pt x="7661" y="8139"/>
                  </a:lnTo>
                  <a:lnTo>
                    <a:pt x="7450" y="8188"/>
                  </a:lnTo>
                  <a:lnTo>
                    <a:pt x="7248" y="8237"/>
                  </a:lnTo>
                  <a:lnTo>
                    <a:pt x="7036" y="8275"/>
                  </a:lnTo>
                  <a:lnTo>
                    <a:pt x="6835" y="8275"/>
                  </a:lnTo>
                  <a:lnTo>
                    <a:pt x="6663" y="8275"/>
                  </a:lnTo>
                  <a:lnTo>
                    <a:pt x="6512" y="8237"/>
                  </a:lnTo>
                  <a:cubicBezTo>
                    <a:pt x="6489" y="8226"/>
                    <a:pt x="6465" y="8217"/>
                    <a:pt x="6442" y="8207"/>
                  </a:cubicBezTo>
                  <a:cubicBezTo>
                    <a:pt x="6422" y="8198"/>
                    <a:pt x="6401" y="8188"/>
                    <a:pt x="6381" y="8177"/>
                  </a:cubicBezTo>
                  <a:cubicBezTo>
                    <a:pt x="6361" y="8165"/>
                    <a:pt x="6341" y="8151"/>
                    <a:pt x="6321" y="8139"/>
                  </a:cubicBezTo>
                  <a:cubicBezTo>
                    <a:pt x="6304" y="8124"/>
                    <a:pt x="6287" y="8106"/>
                    <a:pt x="6270" y="8091"/>
                  </a:cubicBezTo>
                  <a:lnTo>
                    <a:pt x="6220" y="8032"/>
                  </a:lnTo>
                  <a:cubicBezTo>
                    <a:pt x="6203" y="8009"/>
                    <a:pt x="6186" y="7988"/>
                    <a:pt x="6169" y="7965"/>
                  </a:cubicBezTo>
                  <a:cubicBezTo>
                    <a:pt x="6162" y="7943"/>
                    <a:pt x="6156" y="7920"/>
                    <a:pt x="6149" y="7898"/>
                  </a:cubicBezTo>
                  <a:cubicBezTo>
                    <a:pt x="6136" y="7868"/>
                    <a:pt x="6122" y="7838"/>
                    <a:pt x="6109" y="7810"/>
                  </a:cubicBezTo>
                  <a:cubicBezTo>
                    <a:pt x="6106" y="7780"/>
                    <a:pt x="6102" y="7752"/>
                    <a:pt x="6099" y="7723"/>
                  </a:cubicBezTo>
                  <a:cubicBezTo>
                    <a:pt x="6096" y="7688"/>
                    <a:pt x="6092" y="7653"/>
                    <a:pt x="6089" y="7617"/>
                  </a:cubicBezTo>
                  <a:lnTo>
                    <a:pt x="6089" y="7501"/>
                  </a:lnTo>
                  <a:lnTo>
                    <a:pt x="6089" y="7374"/>
                  </a:lnTo>
                  <a:lnTo>
                    <a:pt x="6089" y="7344"/>
                  </a:lnTo>
                  <a:cubicBezTo>
                    <a:pt x="6102" y="7235"/>
                    <a:pt x="6116" y="7125"/>
                    <a:pt x="6129" y="7016"/>
                  </a:cubicBezTo>
                  <a:cubicBezTo>
                    <a:pt x="6146" y="6929"/>
                    <a:pt x="6162" y="6841"/>
                    <a:pt x="6179" y="6754"/>
                  </a:cubicBezTo>
                  <a:cubicBezTo>
                    <a:pt x="6199" y="6680"/>
                    <a:pt x="6220" y="6606"/>
                    <a:pt x="6240" y="6531"/>
                  </a:cubicBezTo>
                  <a:cubicBezTo>
                    <a:pt x="6253" y="6505"/>
                    <a:pt x="6267" y="6479"/>
                    <a:pt x="6280" y="6453"/>
                  </a:cubicBezTo>
                  <a:cubicBezTo>
                    <a:pt x="6294" y="6425"/>
                    <a:pt x="6307" y="6396"/>
                    <a:pt x="6321" y="6366"/>
                  </a:cubicBezTo>
                  <a:cubicBezTo>
                    <a:pt x="6331" y="6348"/>
                    <a:pt x="6341" y="6327"/>
                    <a:pt x="6351" y="6309"/>
                  </a:cubicBezTo>
                  <a:lnTo>
                    <a:pt x="6401" y="6250"/>
                  </a:lnTo>
                  <a:cubicBezTo>
                    <a:pt x="6418" y="6235"/>
                    <a:pt x="6435" y="6218"/>
                    <a:pt x="6452" y="6202"/>
                  </a:cubicBezTo>
                  <a:cubicBezTo>
                    <a:pt x="6472" y="6190"/>
                    <a:pt x="6492" y="6175"/>
                    <a:pt x="6512" y="6163"/>
                  </a:cubicBezTo>
                  <a:cubicBezTo>
                    <a:pt x="6529" y="6154"/>
                    <a:pt x="6546" y="6143"/>
                    <a:pt x="6563" y="6134"/>
                  </a:cubicBezTo>
                  <a:lnTo>
                    <a:pt x="6623" y="6125"/>
                  </a:lnTo>
                  <a:lnTo>
                    <a:pt x="6694" y="6105"/>
                  </a:lnTo>
                  <a:lnTo>
                    <a:pt x="6774" y="6096"/>
                  </a:lnTo>
                  <a:lnTo>
                    <a:pt x="6875" y="6105"/>
                  </a:lnTo>
                  <a:lnTo>
                    <a:pt x="7006" y="6134"/>
                  </a:lnTo>
                  <a:lnTo>
                    <a:pt x="7137" y="6154"/>
                  </a:lnTo>
                  <a:cubicBezTo>
                    <a:pt x="7181" y="6169"/>
                    <a:pt x="7224" y="6187"/>
                    <a:pt x="7268" y="6202"/>
                  </a:cubicBezTo>
                  <a:lnTo>
                    <a:pt x="7601" y="6318"/>
                  </a:lnTo>
                  <a:lnTo>
                    <a:pt x="7964" y="6464"/>
                  </a:lnTo>
                  <a:lnTo>
                    <a:pt x="7984" y="6464"/>
                  </a:lnTo>
                  <a:lnTo>
                    <a:pt x="7994" y="6464"/>
                  </a:lnTo>
                  <a:lnTo>
                    <a:pt x="8216" y="6540"/>
                  </a:lnTo>
                  <a:lnTo>
                    <a:pt x="8407" y="6601"/>
                  </a:lnTo>
                  <a:lnTo>
                    <a:pt x="8599" y="6639"/>
                  </a:lnTo>
                  <a:lnTo>
                    <a:pt x="8770" y="6648"/>
                  </a:lnTo>
                  <a:lnTo>
                    <a:pt x="8911" y="6639"/>
                  </a:lnTo>
                  <a:cubicBezTo>
                    <a:pt x="8951" y="6625"/>
                    <a:pt x="8992" y="6613"/>
                    <a:pt x="9032" y="6601"/>
                  </a:cubicBezTo>
                  <a:cubicBezTo>
                    <a:pt x="9052" y="6595"/>
                    <a:pt x="9073" y="6585"/>
                    <a:pt x="9093" y="6578"/>
                  </a:cubicBezTo>
                  <a:cubicBezTo>
                    <a:pt x="9110" y="6570"/>
                    <a:pt x="9126" y="6560"/>
                    <a:pt x="9143" y="6550"/>
                  </a:cubicBezTo>
                  <a:cubicBezTo>
                    <a:pt x="9160" y="6540"/>
                    <a:pt x="9177" y="6532"/>
                    <a:pt x="9194" y="6522"/>
                  </a:cubicBezTo>
                  <a:cubicBezTo>
                    <a:pt x="9211" y="6506"/>
                    <a:pt x="9227" y="6489"/>
                    <a:pt x="9244" y="6473"/>
                  </a:cubicBezTo>
                  <a:cubicBezTo>
                    <a:pt x="9254" y="6458"/>
                    <a:pt x="9264" y="6440"/>
                    <a:pt x="9274" y="6426"/>
                  </a:cubicBezTo>
                  <a:cubicBezTo>
                    <a:pt x="9288" y="6406"/>
                    <a:pt x="9301" y="6386"/>
                    <a:pt x="9315" y="6366"/>
                  </a:cubicBezTo>
                  <a:cubicBezTo>
                    <a:pt x="9335" y="6322"/>
                    <a:pt x="9355" y="6277"/>
                    <a:pt x="9375" y="6232"/>
                  </a:cubicBezTo>
                  <a:cubicBezTo>
                    <a:pt x="9392" y="6169"/>
                    <a:pt x="9408" y="6108"/>
                    <a:pt x="9425" y="6047"/>
                  </a:cubicBezTo>
                  <a:cubicBezTo>
                    <a:pt x="9432" y="5984"/>
                    <a:pt x="9439" y="5917"/>
                    <a:pt x="9446" y="5853"/>
                  </a:cubicBezTo>
                  <a:cubicBezTo>
                    <a:pt x="9449" y="5770"/>
                    <a:pt x="9453" y="5685"/>
                    <a:pt x="9456" y="5600"/>
                  </a:cubicBezTo>
                  <a:cubicBezTo>
                    <a:pt x="9453" y="5511"/>
                    <a:pt x="9449" y="5419"/>
                    <a:pt x="9446" y="5330"/>
                  </a:cubicBezTo>
                  <a:cubicBezTo>
                    <a:pt x="9436" y="5225"/>
                    <a:pt x="9425" y="5123"/>
                    <a:pt x="9415" y="5020"/>
                  </a:cubicBezTo>
                  <a:cubicBezTo>
                    <a:pt x="9398" y="4896"/>
                    <a:pt x="9382" y="4774"/>
                    <a:pt x="9365" y="4650"/>
                  </a:cubicBezTo>
                  <a:cubicBezTo>
                    <a:pt x="9338" y="4519"/>
                    <a:pt x="9311" y="4386"/>
                    <a:pt x="9284" y="4254"/>
                  </a:cubicBezTo>
                  <a:cubicBezTo>
                    <a:pt x="9257" y="4098"/>
                    <a:pt x="9231" y="3944"/>
                    <a:pt x="9204" y="3789"/>
                  </a:cubicBezTo>
                  <a:cubicBezTo>
                    <a:pt x="9164" y="3627"/>
                    <a:pt x="9123" y="3466"/>
                    <a:pt x="9083" y="3304"/>
                  </a:cubicBezTo>
                  <a:cubicBezTo>
                    <a:pt x="9032" y="3124"/>
                    <a:pt x="8982" y="2943"/>
                    <a:pt x="8931" y="2763"/>
                  </a:cubicBezTo>
                  <a:lnTo>
                    <a:pt x="8931" y="2723"/>
                  </a:lnTo>
                  <a:lnTo>
                    <a:pt x="8921" y="2713"/>
                  </a:lnTo>
                  <a:cubicBezTo>
                    <a:pt x="8918" y="2698"/>
                    <a:pt x="8914" y="2680"/>
                    <a:pt x="8911" y="2665"/>
                  </a:cubicBezTo>
                  <a:lnTo>
                    <a:pt x="8911" y="2656"/>
                  </a:lnTo>
                  <a:lnTo>
                    <a:pt x="8478" y="2685"/>
                  </a:lnTo>
                  <a:lnTo>
                    <a:pt x="8044" y="2723"/>
                  </a:lnTo>
                  <a:lnTo>
                    <a:pt x="7147" y="2819"/>
                  </a:lnTo>
                  <a:lnTo>
                    <a:pt x="6300" y="2917"/>
                  </a:lnTo>
                  <a:lnTo>
                    <a:pt x="5917" y="2946"/>
                  </a:lnTo>
                  <a:lnTo>
                    <a:pt x="5554" y="2975"/>
                  </a:lnTo>
                  <a:lnTo>
                    <a:pt x="5484" y="2975"/>
                  </a:lnTo>
                  <a:lnTo>
                    <a:pt x="5313" y="2955"/>
                  </a:lnTo>
                  <a:lnTo>
                    <a:pt x="5151" y="2927"/>
                  </a:lnTo>
                  <a:cubicBezTo>
                    <a:pt x="5111" y="2907"/>
                    <a:pt x="5070" y="2888"/>
                    <a:pt x="5030" y="2868"/>
                  </a:cubicBezTo>
                  <a:lnTo>
                    <a:pt x="4919" y="2790"/>
                  </a:lnTo>
                  <a:cubicBezTo>
                    <a:pt x="4889" y="2762"/>
                    <a:pt x="4859" y="2734"/>
                    <a:pt x="4829" y="2703"/>
                  </a:cubicBezTo>
                  <a:cubicBezTo>
                    <a:pt x="4802" y="2667"/>
                    <a:pt x="4775" y="2633"/>
                    <a:pt x="4748" y="2597"/>
                  </a:cubicBezTo>
                  <a:cubicBezTo>
                    <a:pt x="4735" y="2559"/>
                    <a:pt x="4721" y="2520"/>
                    <a:pt x="4708" y="2482"/>
                  </a:cubicBezTo>
                  <a:cubicBezTo>
                    <a:pt x="4694" y="2436"/>
                    <a:pt x="4681" y="2390"/>
                    <a:pt x="4667" y="2346"/>
                  </a:cubicBezTo>
                  <a:cubicBezTo>
                    <a:pt x="4657" y="2300"/>
                    <a:pt x="4647" y="2254"/>
                    <a:pt x="4637" y="2210"/>
                  </a:cubicBezTo>
                  <a:cubicBezTo>
                    <a:pt x="4634" y="2161"/>
                    <a:pt x="4630" y="2113"/>
                    <a:pt x="4627" y="2065"/>
                  </a:cubicBezTo>
                  <a:lnTo>
                    <a:pt x="4627" y="1909"/>
                  </a:lnTo>
                  <a:cubicBezTo>
                    <a:pt x="4630" y="1862"/>
                    <a:pt x="4634" y="1811"/>
                    <a:pt x="4637" y="1762"/>
                  </a:cubicBezTo>
                  <a:cubicBezTo>
                    <a:pt x="4647" y="1707"/>
                    <a:pt x="4657" y="1654"/>
                    <a:pt x="4667" y="1598"/>
                  </a:cubicBezTo>
                  <a:cubicBezTo>
                    <a:pt x="4674" y="1547"/>
                    <a:pt x="4681" y="1495"/>
                    <a:pt x="4688" y="1443"/>
                  </a:cubicBezTo>
                  <a:cubicBezTo>
                    <a:pt x="4701" y="1391"/>
                    <a:pt x="4715" y="1341"/>
                    <a:pt x="4728" y="1289"/>
                  </a:cubicBezTo>
                  <a:cubicBezTo>
                    <a:pt x="4745" y="1237"/>
                    <a:pt x="4761" y="1185"/>
                    <a:pt x="4778" y="1134"/>
                  </a:cubicBezTo>
                  <a:cubicBezTo>
                    <a:pt x="4781" y="1131"/>
                    <a:pt x="4785" y="1128"/>
                    <a:pt x="4788" y="1123"/>
                  </a:cubicBezTo>
                  <a:lnTo>
                    <a:pt x="4788" y="1114"/>
                  </a:lnTo>
                  <a:lnTo>
                    <a:pt x="4788" y="1104"/>
                  </a:lnTo>
                  <a:lnTo>
                    <a:pt x="4788" y="1094"/>
                  </a:lnTo>
                  <a:cubicBezTo>
                    <a:pt x="4812" y="1014"/>
                    <a:pt x="4835" y="933"/>
                    <a:pt x="4859" y="853"/>
                  </a:cubicBezTo>
                  <a:cubicBezTo>
                    <a:pt x="4876" y="781"/>
                    <a:pt x="4892" y="710"/>
                    <a:pt x="4909" y="640"/>
                  </a:cubicBezTo>
                  <a:cubicBezTo>
                    <a:pt x="4912" y="611"/>
                    <a:pt x="4916" y="582"/>
                    <a:pt x="4919" y="553"/>
                  </a:cubicBezTo>
                  <a:lnTo>
                    <a:pt x="4919" y="454"/>
                  </a:lnTo>
                  <a:cubicBezTo>
                    <a:pt x="4916" y="429"/>
                    <a:pt x="4912" y="404"/>
                    <a:pt x="4909" y="377"/>
                  </a:cubicBezTo>
                  <a:cubicBezTo>
                    <a:pt x="4906" y="353"/>
                    <a:pt x="4902" y="326"/>
                    <a:pt x="4899" y="300"/>
                  </a:cubicBezTo>
                  <a:cubicBezTo>
                    <a:pt x="4886" y="278"/>
                    <a:pt x="4872" y="256"/>
                    <a:pt x="4859" y="233"/>
                  </a:cubicBezTo>
                  <a:cubicBezTo>
                    <a:pt x="4849" y="214"/>
                    <a:pt x="4839" y="194"/>
                    <a:pt x="4829" y="175"/>
                  </a:cubicBezTo>
                  <a:lnTo>
                    <a:pt x="4778" y="115"/>
                  </a:lnTo>
                  <a:cubicBezTo>
                    <a:pt x="4755" y="103"/>
                    <a:pt x="4731" y="90"/>
                    <a:pt x="4708" y="77"/>
                  </a:cubicBezTo>
                  <a:cubicBezTo>
                    <a:pt x="4681" y="68"/>
                    <a:pt x="4654" y="59"/>
                    <a:pt x="4627" y="47"/>
                  </a:cubicBezTo>
                  <a:cubicBezTo>
                    <a:pt x="4597" y="35"/>
                    <a:pt x="4566" y="24"/>
                    <a:pt x="4536" y="9"/>
                  </a:cubicBezTo>
                  <a:lnTo>
                    <a:pt x="4425" y="0"/>
                  </a:lnTo>
                  <a:lnTo>
                    <a:pt x="4304" y="0"/>
                  </a:lnTo>
                  <a:close/>
                </a:path>
              </a:pathLst>
            </a:custGeom>
            <a:solidFill>
              <a:srgbClr val="018CCF"/>
            </a:solidFill>
            <a:ln w="38100">
              <a:solidFill>
                <a:schemeClr val="bg1"/>
              </a:solidFill>
              <a:round/>
              <a:headEnd/>
              <a:tailEnd/>
            </a:ln>
          </p:spPr>
          <p:txBody>
            <a:bodyPr/>
            <a:lstStyle/>
            <a:p>
              <a:endParaRPr lang="es-ES"/>
            </a:p>
          </p:txBody>
        </p:sp>
        <p:sp>
          <p:nvSpPr>
            <p:cNvPr id="10" name="Freeform 142">
              <a:extLst>
                <a:ext uri="{FF2B5EF4-FFF2-40B4-BE49-F238E27FC236}">
                  <a16:creationId xmlns:a16="http://schemas.microsoft.com/office/drawing/2014/main" id="{DB1DE80F-D2A3-4FC2-9588-D0A20A79C5FE}"/>
                </a:ext>
              </a:extLst>
            </p:cNvPr>
            <p:cNvSpPr>
              <a:spLocks/>
            </p:cNvSpPr>
            <p:nvPr/>
          </p:nvSpPr>
          <p:spPr bwMode="auto">
            <a:xfrm rot="-5400000">
              <a:off x="2178668" y="2160889"/>
              <a:ext cx="1449583" cy="1092524"/>
            </a:xfrm>
            <a:custGeom>
              <a:avLst/>
              <a:gdLst>
                <a:gd name="T0" fmla="*/ 2147483646 w 9995"/>
                <a:gd name="T1" fmla="*/ 2147483646 h 10000"/>
                <a:gd name="T2" fmla="*/ 2147483646 w 9995"/>
                <a:gd name="T3" fmla="*/ 2147483646 h 10000"/>
                <a:gd name="T4" fmla="*/ 2147483646 w 9995"/>
                <a:gd name="T5" fmla="*/ 2147483646 h 10000"/>
                <a:gd name="T6" fmla="*/ 2147483646 w 9995"/>
                <a:gd name="T7" fmla="*/ 2147483646 h 10000"/>
                <a:gd name="T8" fmla="*/ 2147483646 w 9995"/>
                <a:gd name="T9" fmla="*/ 2147483646 h 10000"/>
                <a:gd name="T10" fmla="*/ 2147483646 w 9995"/>
                <a:gd name="T11" fmla="*/ 2147483646 h 10000"/>
                <a:gd name="T12" fmla="*/ 2147483646 w 9995"/>
                <a:gd name="T13" fmla="*/ 2147483646 h 10000"/>
                <a:gd name="T14" fmla="*/ 2147483646 w 9995"/>
                <a:gd name="T15" fmla="*/ 2147483646 h 10000"/>
                <a:gd name="T16" fmla="*/ 2147483646 w 9995"/>
                <a:gd name="T17" fmla="*/ 2147483646 h 10000"/>
                <a:gd name="T18" fmla="*/ 2147483646 w 9995"/>
                <a:gd name="T19" fmla="*/ 2147483646 h 10000"/>
                <a:gd name="T20" fmla="*/ 2147483646 w 9995"/>
                <a:gd name="T21" fmla="*/ 2147483646 h 10000"/>
                <a:gd name="T22" fmla="*/ 2147483646 w 9995"/>
                <a:gd name="T23" fmla="*/ 2147483646 h 10000"/>
                <a:gd name="T24" fmla="*/ 2147483646 w 9995"/>
                <a:gd name="T25" fmla="*/ 2147483646 h 10000"/>
                <a:gd name="T26" fmla="*/ 2147483646 w 9995"/>
                <a:gd name="T27" fmla="*/ 2147483646 h 10000"/>
                <a:gd name="T28" fmla="*/ 2147483646 w 9995"/>
                <a:gd name="T29" fmla="*/ 2147483646 h 10000"/>
                <a:gd name="T30" fmla="*/ 2147483646 w 9995"/>
                <a:gd name="T31" fmla="*/ 2147483646 h 10000"/>
                <a:gd name="T32" fmla="*/ 2147483646 w 9995"/>
                <a:gd name="T33" fmla="*/ 2147483646 h 10000"/>
                <a:gd name="T34" fmla="*/ 2147483646 w 9995"/>
                <a:gd name="T35" fmla="*/ 2147483646 h 10000"/>
                <a:gd name="T36" fmla="*/ 2147483646 w 9995"/>
                <a:gd name="T37" fmla="*/ 2147483646 h 10000"/>
                <a:gd name="T38" fmla="*/ 2147483646 w 9995"/>
                <a:gd name="T39" fmla="*/ 2147483646 h 10000"/>
                <a:gd name="T40" fmla="*/ 2147483646 w 9995"/>
                <a:gd name="T41" fmla="*/ 2147483646 h 10000"/>
                <a:gd name="T42" fmla="*/ 2147483646 w 9995"/>
                <a:gd name="T43" fmla="*/ 2147483646 h 10000"/>
                <a:gd name="T44" fmla="*/ 2147483646 w 9995"/>
                <a:gd name="T45" fmla="*/ 2147483646 h 10000"/>
                <a:gd name="T46" fmla="*/ 2147483646 w 9995"/>
                <a:gd name="T47" fmla="*/ 2147483646 h 10000"/>
                <a:gd name="T48" fmla="*/ 2147483646 w 9995"/>
                <a:gd name="T49" fmla="*/ 0 h 10000"/>
                <a:gd name="T50" fmla="*/ 2147483646 w 9995"/>
                <a:gd name="T51" fmla="*/ 2147483646 h 10000"/>
                <a:gd name="T52" fmla="*/ 2147483646 w 9995"/>
                <a:gd name="T53" fmla="*/ 2147483646 h 10000"/>
                <a:gd name="T54" fmla="*/ 2147483646 w 9995"/>
                <a:gd name="T55" fmla="*/ 2147483646 h 10000"/>
                <a:gd name="T56" fmla="*/ 2147483646 w 9995"/>
                <a:gd name="T57" fmla="*/ 2147483646 h 10000"/>
                <a:gd name="T58" fmla="*/ 2147483646 w 9995"/>
                <a:gd name="T59" fmla="*/ 2147483646 h 10000"/>
                <a:gd name="T60" fmla="*/ 2147483646 w 9995"/>
                <a:gd name="T61" fmla="*/ 2147483646 h 10000"/>
                <a:gd name="T62" fmla="*/ 2147483646 w 9995"/>
                <a:gd name="T63" fmla="*/ 2147483646 h 10000"/>
                <a:gd name="T64" fmla="*/ 2147483646 w 9995"/>
                <a:gd name="T65" fmla="*/ 2147483646 h 10000"/>
                <a:gd name="T66" fmla="*/ 2147483646 w 9995"/>
                <a:gd name="T67" fmla="*/ 2147483646 h 10000"/>
                <a:gd name="T68" fmla="*/ 2147483646 w 9995"/>
                <a:gd name="T69" fmla="*/ 2147483646 h 10000"/>
                <a:gd name="T70" fmla="*/ 2147483646 w 9995"/>
                <a:gd name="T71" fmla="*/ 2147483646 h 10000"/>
                <a:gd name="T72" fmla="*/ 2147483646 w 9995"/>
                <a:gd name="T73" fmla="*/ 2147483646 h 10000"/>
                <a:gd name="T74" fmla="*/ 2147483646 w 9995"/>
                <a:gd name="T75" fmla="*/ 2147483646 h 10000"/>
                <a:gd name="T76" fmla="*/ 2147483646 w 9995"/>
                <a:gd name="T77" fmla="*/ 2147483646 h 10000"/>
                <a:gd name="T78" fmla="*/ 0 w 9995"/>
                <a:gd name="T79" fmla="*/ 2147483646 h 10000"/>
                <a:gd name="T80" fmla="*/ 2147483646 w 9995"/>
                <a:gd name="T81" fmla="*/ 2147483646 h 10000"/>
                <a:gd name="T82" fmla="*/ 2147483646 w 9995"/>
                <a:gd name="T83" fmla="*/ 2147483646 h 10000"/>
                <a:gd name="T84" fmla="*/ 2147483646 w 9995"/>
                <a:gd name="T85" fmla="*/ 2147483646 h 10000"/>
                <a:gd name="T86" fmla="*/ 2147483646 w 9995"/>
                <a:gd name="T87" fmla="*/ 2147483646 h 10000"/>
                <a:gd name="T88" fmla="*/ 2147483646 w 9995"/>
                <a:gd name="T89" fmla="*/ 2147483646 h 10000"/>
                <a:gd name="T90" fmla="*/ 2147483646 w 9995"/>
                <a:gd name="T91" fmla="*/ 2147483646 h 10000"/>
                <a:gd name="T92" fmla="*/ 2147483646 w 9995"/>
                <a:gd name="T93" fmla="*/ 2147483646 h 10000"/>
                <a:gd name="T94" fmla="*/ 2147483646 w 9995"/>
                <a:gd name="T95" fmla="*/ 2147483646 h 10000"/>
                <a:gd name="T96" fmla="*/ 2147483646 w 9995"/>
                <a:gd name="T97" fmla="*/ 2147483646 h 10000"/>
                <a:gd name="T98" fmla="*/ 2147483646 w 9995"/>
                <a:gd name="T99" fmla="*/ 2147483646 h 10000"/>
                <a:gd name="T100" fmla="*/ 2147483646 w 9995"/>
                <a:gd name="T101" fmla="*/ 2147483646 h 10000"/>
                <a:gd name="T102" fmla="*/ 2147483646 w 9995"/>
                <a:gd name="T103" fmla="*/ 2147483646 h 10000"/>
                <a:gd name="T104" fmla="*/ 2147483646 w 9995"/>
                <a:gd name="T105" fmla="*/ 2147483646 h 10000"/>
                <a:gd name="T106" fmla="*/ 2147483646 w 9995"/>
                <a:gd name="T107" fmla="*/ 2147483646 h 1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995" h="10000">
                  <a:moveTo>
                    <a:pt x="9974" y="197"/>
                  </a:moveTo>
                  <a:cubicBezTo>
                    <a:pt x="9974" y="-1"/>
                    <a:pt x="9540" y="188"/>
                    <a:pt x="9342" y="184"/>
                  </a:cubicBezTo>
                  <a:lnTo>
                    <a:pt x="8426" y="290"/>
                  </a:lnTo>
                  <a:lnTo>
                    <a:pt x="7670" y="407"/>
                  </a:lnTo>
                  <a:lnTo>
                    <a:pt x="7542" y="420"/>
                  </a:lnTo>
                  <a:cubicBezTo>
                    <a:pt x="7505" y="432"/>
                    <a:pt x="7467" y="439"/>
                    <a:pt x="7430" y="448"/>
                  </a:cubicBezTo>
                  <a:cubicBezTo>
                    <a:pt x="7399" y="465"/>
                    <a:pt x="7368" y="483"/>
                    <a:pt x="7337" y="501"/>
                  </a:cubicBezTo>
                  <a:cubicBezTo>
                    <a:pt x="7308" y="510"/>
                    <a:pt x="7280" y="519"/>
                    <a:pt x="7251" y="527"/>
                  </a:cubicBezTo>
                  <a:lnTo>
                    <a:pt x="7173" y="578"/>
                  </a:lnTo>
                  <a:cubicBezTo>
                    <a:pt x="7149" y="601"/>
                    <a:pt x="7127" y="623"/>
                    <a:pt x="7104" y="645"/>
                  </a:cubicBezTo>
                  <a:cubicBezTo>
                    <a:pt x="7084" y="666"/>
                    <a:pt x="7064" y="688"/>
                    <a:pt x="7044" y="709"/>
                  </a:cubicBezTo>
                  <a:cubicBezTo>
                    <a:pt x="7029" y="732"/>
                    <a:pt x="7016" y="753"/>
                    <a:pt x="7001" y="776"/>
                  </a:cubicBezTo>
                  <a:cubicBezTo>
                    <a:pt x="6987" y="794"/>
                    <a:pt x="6972" y="810"/>
                    <a:pt x="6958" y="827"/>
                  </a:cubicBezTo>
                  <a:cubicBezTo>
                    <a:pt x="6950" y="859"/>
                    <a:pt x="6941" y="889"/>
                    <a:pt x="6933" y="920"/>
                  </a:cubicBezTo>
                  <a:cubicBezTo>
                    <a:pt x="6924" y="945"/>
                    <a:pt x="6917" y="973"/>
                    <a:pt x="6907" y="998"/>
                  </a:cubicBezTo>
                  <a:cubicBezTo>
                    <a:pt x="6902" y="1024"/>
                    <a:pt x="6896" y="1050"/>
                    <a:pt x="6891" y="1077"/>
                  </a:cubicBezTo>
                  <a:cubicBezTo>
                    <a:pt x="6888" y="1102"/>
                    <a:pt x="6884" y="1129"/>
                    <a:pt x="6881" y="1155"/>
                  </a:cubicBezTo>
                  <a:lnTo>
                    <a:pt x="6881" y="1248"/>
                  </a:lnTo>
                  <a:cubicBezTo>
                    <a:pt x="6884" y="1305"/>
                    <a:pt x="6888" y="1360"/>
                    <a:pt x="6891" y="1419"/>
                  </a:cubicBezTo>
                  <a:cubicBezTo>
                    <a:pt x="6899" y="1484"/>
                    <a:pt x="6907" y="1549"/>
                    <a:pt x="6917" y="1616"/>
                  </a:cubicBezTo>
                  <a:cubicBezTo>
                    <a:pt x="6936" y="1677"/>
                    <a:pt x="6956" y="1736"/>
                    <a:pt x="6976" y="1799"/>
                  </a:cubicBezTo>
                  <a:cubicBezTo>
                    <a:pt x="6996" y="1869"/>
                    <a:pt x="7016" y="1937"/>
                    <a:pt x="7036" y="2010"/>
                  </a:cubicBezTo>
                  <a:cubicBezTo>
                    <a:pt x="7056" y="2074"/>
                    <a:pt x="7075" y="2141"/>
                    <a:pt x="7095" y="2207"/>
                  </a:cubicBezTo>
                  <a:cubicBezTo>
                    <a:pt x="7146" y="2338"/>
                    <a:pt x="7199" y="2468"/>
                    <a:pt x="7251" y="2600"/>
                  </a:cubicBezTo>
                  <a:cubicBezTo>
                    <a:pt x="7299" y="2718"/>
                    <a:pt x="7349" y="2835"/>
                    <a:pt x="7396" y="2953"/>
                  </a:cubicBezTo>
                  <a:cubicBezTo>
                    <a:pt x="7405" y="2982"/>
                    <a:pt x="7413" y="3007"/>
                    <a:pt x="7422" y="3032"/>
                  </a:cubicBezTo>
                  <a:cubicBezTo>
                    <a:pt x="7427" y="3059"/>
                    <a:pt x="7434" y="3087"/>
                    <a:pt x="7440" y="3111"/>
                  </a:cubicBezTo>
                  <a:cubicBezTo>
                    <a:pt x="7442" y="3138"/>
                    <a:pt x="7445" y="3163"/>
                    <a:pt x="7447" y="3192"/>
                  </a:cubicBezTo>
                  <a:lnTo>
                    <a:pt x="7447" y="3269"/>
                  </a:lnTo>
                  <a:cubicBezTo>
                    <a:pt x="7445" y="3293"/>
                    <a:pt x="7442" y="3324"/>
                    <a:pt x="7440" y="3348"/>
                  </a:cubicBezTo>
                  <a:cubicBezTo>
                    <a:pt x="7436" y="3368"/>
                    <a:pt x="7434" y="3391"/>
                    <a:pt x="7430" y="3413"/>
                  </a:cubicBezTo>
                  <a:cubicBezTo>
                    <a:pt x="7420" y="3440"/>
                    <a:pt x="7408" y="3465"/>
                    <a:pt x="7396" y="3491"/>
                  </a:cubicBezTo>
                  <a:cubicBezTo>
                    <a:pt x="7391" y="3512"/>
                    <a:pt x="7385" y="3538"/>
                    <a:pt x="7380" y="3557"/>
                  </a:cubicBezTo>
                  <a:cubicBezTo>
                    <a:pt x="7351" y="3605"/>
                    <a:pt x="7323" y="3654"/>
                    <a:pt x="7294" y="3700"/>
                  </a:cubicBezTo>
                  <a:cubicBezTo>
                    <a:pt x="7263" y="3737"/>
                    <a:pt x="7230" y="3772"/>
                    <a:pt x="7199" y="3806"/>
                  </a:cubicBezTo>
                  <a:lnTo>
                    <a:pt x="7079" y="3924"/>
                  </a:lnTo>
                  <a:cubicBezTo>
                    <a:pt x="7036" y="3956"/>
                    <a:pt x="6993" y="3986"/>
                    <a:pt x="6951" y="4017"/>
                  </a:cubicBezTo>
                  <a:cubicBezTo>
                    <a:pt x="6902" y="4038"/>
                    <a:pt x="6853" y="4063"/>
                    <a:pt x="6805" y="4084"/>
                  </a:cubicBezTo>
                  <a:cubicBezTo>
                    <a:pt x="6756" y="4104"/>
                    <a:pt x="6708" y="4126"/>
                    <a:pt x="6658" y="4149"/>
                  </a:cubicBezTo>
                  <a:lnTo>
                    <a:pt x="6513" y="4173"/>
                  </a:lnTo>
                  <a:lnTo>
                    <a:pt x="6369" y="4189"/>
                  </a:lnTo>
                  <a:lnTo>
                    <a:pt x="6222" y="4173"/>
                  </a:lnTo>
                  <a:lnTo>
                    <a:pt x="6083" y="4137"/>
                  </a:lnTo>
                  <a:cubicBezTo>
                    <a:pt x="6043" y="4115"/>
                    <a:pt x="6004" y="4092"/>
                    <a:pt x="5964" y="4070"/>
                  </a:cubicBezTo>
                  <a:cubicBezTo>
                    <a:pt x="5945" y="4053"/>
                    <a:pt x="5925" y="4033"/>
                    <a:pt x="5905" y="4017"/>
                  </a:cubicBezTo>
                  <a:cubicBezTo>
                    <a:pt x="5888" y="4002"/>
                    <a:pt x="5870" y="3984"/>
                    <a:pt x="5854" y="3965"/>
                  </a:cubicBezTo>
                  <a:cubicBezTo>
                    <a:pt x="5825" y="3925"/>
                    <a:pt x="5797" y="3888"/>
                    <a:pt x="5768" y="3846"/>
                  </a:cubicBezTo>
                  <a:cubicBezTo>
                    <a:pt x="5741" y="3803"/>
                    <a:pt x="5715" y="3759"/>
                    <a:pt x="5691" y="3715"/>
                  </a:cubicBezTo>
                  <a:cubicBezTo>
                    <a:pt x="5676" y="3663"/>
                    <a:pt x="5662" y="3611"/>
                    <a:pt x="5647" y="3557"/>
                  </a:cubicBezTo>
                  <a:cubicBezTo>
                    <a:pt x="5638" y="3501"/>
                    <a:pt x="5631" y="3444"/>
                    <a:pt x="5621" y="3387"/>
                  </a:cubicBezTo>
                  <a:cubicBezTo>
                    <a:pt x="5612" y="3328"/>
                    <a:pt x="5605" y="3264"/>
                    <a:pt x="5595" y="3204"/>
                  </a:cubicBezTo>
                  <a:lnTo>
                    <a:pt x="5595" y="3021"/>
                  </a:lnTo>
                  <a:cubicBezTo>
                    <a:pt x="5602" y="2950"/>
                    <a:pt x="5608" y="2879"/>
                    <a:pt x="5614" y="2808"/>
                  </a:cubicBezTo>
                  <a:cubicBezTo>
                    <a:pt x="5616" y="2739"/>
                    <a:pt x="5619" y="2669"/>
                    <a:pt x="5621" y="2600"/>
                  </a:cubicBezTo>
                  <a:cubicBezTo>
                    <a:pt x="5638" y="2457"/>
                    <a:pt x="5655" y="2311"/>
                    <a:pt x="5673" y="2165"/>
                  </a:cubicBezTo>
                  <a:cubicBezTo>
                    <a:pt x="5696" y="2026"/>
                    <a:pt x="5718" y="1885"/>
                    <a:pt x="5741" y="1747"/>
                  </a:cubicBezTo>
                  <a:cubicBezTo>
                    <a:pt x="5765" y="1603"/>
                    <a:pt x="5788" y="1458"/>
                    <a:pt x="5810" y="1315"/>
                  </a:cubicBezTo>
                  <a:cubicBezTo>
                    <a:pt x="5816" y="1239"/>
                    <a:pt x="5823" y="1164"/>
                    <a:pt x="5828" y="1089"/>
                  </a:cubicBezTo>
                  <a:cubicBezTo>
                    <a:pt x="5837" y="1024"/>
                    <a:pt x="5845" y="959"/>
                    <a:pt x="5854" y="893"/>
                  </a:cubicBezTo>
                  <a:lnTo>
                    <a:pt x="5854" y="801"/>
                  </a:lnTo>
                  <a:lnTo>
                    <a:pt x="5854" y="737"/>
                  </a:lnTo>
                  <a:cubicBezTo>
                    <a:pt x="5845" y="709"/>
                    <a:pt x="5837" y="684"/>
                    <a:pt x="5828" y="657"/>
                  </a:cubicBezTo>
                  <a:cubicBezTo>
                    <a:pt x="5823" y="636"/>
                    <a:pt x="5816" y="614"/>
                    <a:pt x="5810" y="592"/>
                  </a:cubicBezTo>
                  <a:cubicBezTo>
                    <a:pt x="5799" y="569"/>
                    <a:pt x="5788" y="548"/>
                    <a:pt x="5777" y="527"/>
                  </a:cubicBezTo>
                  <a:cubicBezTo>
                    <a:pt x="5766" y="510"/>
                    <a:pt x="5754" y="492"/>
                    <a:pt x="5741" y="474"/>
                  </a:cubicBezTo>
                  <a:cubicBezTo>
                    <a:pt x="5707" y="439"/>
                    <a:pt x="5674" y="403"/>
                    <a:pt x="5639" y="367"/>
                  </a:cubicBezTo>
                  <a:cubicBezTo>
                    <a:pt x="5603" y="336"/>
                    <a:pt x="5564" y="306"/>
                    <a:pt x="5528" y="275"/>
                  </a:cubicBezTo>
                  <a:cubicBezTo>
                    <a:pt x="5479" y="251"/>
                    <a:pt x="5431" y="224"/>
                    <a:pt x="5382" y="198"/>
                  </a:cubicBezTo>
                  <a:lnTo>
                    <a:pt x="5227" y="145"/>
                  </a:lnTo>
                  <a:lnTo>
                    <a:pt x="5048" y="106"/>
                  </a:lnTo>
                  <a:lnTo>
                    <a:pt x="4859" y="67"/>
                  </a:lnTo>
                  <a:lnTo>
                    <a:pt x="4654" y="40"/>
                  </a:lnTo>
                  <a:lnTo>
                    <a:pt x="4242" y="0"/>
                  </a:lnTo>
                  <a:lnTo>
                    <a:pt x="3805" y="0"/>
                  </a:lnTo>
                  <a:lnTo>
                    <a:pt x="3385" y="0"/>
                  </a:lnTo>
                  <a:lnTo>
                    <a:pt x="2940" y="27"/>
                  </a:lnTo>
                  <a:lnTo>
                    <a:pt x="2664" y="27"/>
                  </a:lnTo>
                  <a:lnTo>
                    <a:pt x="2399" y="40"/>
                  </a:lnTo>
                  <a:cubicBezTo>
                    <a:pt x="2451" y="363"/>
                    <a:pt x="2503" y="688"/>
                    <a:pt x="2554" y="1011"/>
                  </a:cubicBezTo>
                  <a:cubicBezTo>
                    <a:pt x="2597" y="1297"/>
                    <a:pt x="2640" y="1580"/>
                    <a:pt x="2681" y="1866"/>
                  </a:cubicBezTo>
                  <a:cubicBezTo>
                    <a:pt x="2710" y="2115"/>
                    <a:pt x="2738" y="2363"/>
                    <a:pt x="2768" y="2612"/>
                  </a:cubicBezTo>
                  <a:cubicBezTo>
                    <a:pt x="2792" y="2830"/>
                    <a:pt x="2815" y="3052"/>
                    <a:pt x="2837" y="3269"/>
                  </a:cubicBezTo>
                  <a:cubicBezTo>
                    <a:pt x="2843" y="3449"/>
                    <a:pt x="2850" y="3627"/>
                    <a:pt x="2855" y="3806"/>
                  </a:cubicBezTo>
                  <a:cubicBezTo>
                    <a:pt x="2857" y="3888"/>
                    <a:pt x="2860" y="3964"/>
                    <a:pt x="2863" y="4042"/>
                  </a:cubicBezTo>
                  <a:cubicBezTo>
                    <a:pt x="2860" y="4116"/>
                    <a:pt x="2857" y="4193"/>
                    <a:pt x="2855" y="4265"/>
                  </a:cubicBezTo>
                  <a:cubicBezTo>
                    <a:pt x="2852" y="4333"/>
                    <a:pt x="2850" y="4397"/>
                    <a:pt x="2846" y="4462"/>
                  </a:cubicBezTo>
                  <a:cubicBezTo>
                    <a:pt x="2843" y="4518"/>
                    <a:pt x="2841" y="4575"/>
                    <a:pt x="2837" y="4632"/>
                  </a:cubicBezTo>
                  <a:cubicBezTo>
                    <a:pt x="2826" y="4687"/>
                    <a:pt x="2814" y="4739"/>
                    <a:pt x="2802" y="4792"/>
                  </a:cubicBezTo>
                  <a:cubicBezTo>
                    <a:pt x="2797" y="4839"/>
                    <a:pt x="2792" y="4889"/>
                    <a:pt x="2786" y="4935"/>
                  </a:cubicBezTo>
                  <a:cubicBezTo>
                    <a:pt x="2770" y="4975"/>
                    <a:pt x="2757" y="5015"/>
                    <a:pt x="2741" y="5053"/>
                  </a:cubicBezTo>
                  <a:cubicBezTo>
                    <a:pt x="2727" y="5090"/>
                    <a:pt x="2712" y="5123"/>
                    <a:pt x="2699" y="5159"/>
                  </a:cubicBezTo>
                  <a:cubicBezTo>
                    <a:pt x="2685" y="5185"/>
                    <a:pt x="2671" y="5211"/>
                    <a:pt x="2657" y="5238"/>
                  </a:cubicBezTo>
                  <a:cubicBezTo>
                    <a:pt x="2640" y="5261"/>
                    <a:pt x="2621" y="5280"/>
                    <a:pt x="2605" y="5303"/>
                  </a:cubicBezTo>
                  <a:cubicBezTo>
                    <a:pt x="2585" y="5325"/>
                    <a:pt x="2565" y="5346"/>
                    <a:pt x="2545" y="5370"/>
                  </a:cubicBezTo>
                  <a:cubicBezTo>
                    <a:pt x="2525" y="5382"/>
                    <a:pt x="2505" y="5395"/>
                    <a:pt x="2485" y="5409"/>
                  </a:cubicBezTo>
                  <a:cubicBezTo>
                    <a:pt x="2463" y="5418"/>
                    <a:pt x="2440" y="5427"/>
                    <a:pt x="2417" y="5435"/>
                  </a:cubicBezTo>
                  <a:cubicBezTo>
                    <a:pt x="2394" y="5439"/>
                    <a:pt x="2372" y="5442"/>
                    <a:pt x="2349" y="5446"/>
                  </a:cubicBezTo>
                  <a:lnTo>
                    <a:pt x="2263" y="5446"/>
                  </a:lnTo>
                  <a:lnTo>
                    <a:pt x="2176" y="5446"/>
                  </a:lnTo>
                  <a:lnTo>
                    <a:pt x="2014" y="5409"/>
                  </a:lnTo>
                  <a:lnTo>
                    <a:pt x="1818" y="5303"/>
                  </a:lnTo>
                  <a:lnTo>
                    <a:pt x="1620" y="5197"/>
                  </a:lnTo>
                  <a:lnTo>
                    <a:pt x="1233" y="4975"/>
                  </a:lnTo>
                  <a:cubicBezTo>
                    <a:pt x="1179" y="4945"/>
                    <a:pt x="1126" y="4913"/>
                    <a:pt x="1071" y="4885"/>
                  </a:cubicBezTo>
                  <a:lnTo>
                    <a:pt x="909" y="4792"/>
                  </a:lnTo>
                  <a:cubicBezTo>
                    <a:pt x="865" y="4780"/>
                    <a:pt x="824" y="4765"/>
                    <a:pt x="780" y="4751"/>
                  </a:cubicBezTo>
                  <a:lnTo>
                    <a:pt x="651" y="4713"/>
                  </a:lnTo>
                  <a:cubicBezTo>
                    <a:pt x="615" y="4709"/>
                    <a:pt x="577" y="4706"/>
                    <a:pt x="539" y="4701"/>
                  </a:cubicBezTo>
                  <a:cubicBezTo>
                    <a:pt x="508" y="4713"/>
                    <a:pt x="477" y="4726"/>
                    <a:pt x="446" y="4739"/>
                  </a:cubicBezTo>
                  <a:cubicBezTo>
                    <a:pt x="429" y="4747"/>
                    <a:pt x="411" y="4757"/>
                    <a:pt x="395" y="4765"/>
                  </a:cubicBezTo>
                  <a:cubicBezTo>
                    <a:pt x="380" y="4776"/>
                    <a:pt x="366" y="4782"/>
                    <a:pt x="351" y="4792"/>
                  </a:cubicBezTo>
                  <a:cubicBezTo>
                    <a:pt x="337" y="4809"/>
                    <a:pt x="324" y="4827"/>
                    <a:pt x="309" y="4844"/>
                  </a:cubicBezTo>
                  <a:cubicBezTo>
                    <a:pt x="298" y="4862"/>
                    <a:pt x="285" y="4882"/>
                    <a:pt x="275" y="4898"/>
                  </a:cubicBezTo>
                  <a:cubicBezTo>
                    <a:pt x="254" y="4935"/>
                    <a:pt x="234" y="4976"/>
                    <a:pt x="213" y="5015"/>
                  </a:cubicBezTo>
                  <a:cubicBezTo>
                    <a:pt x="193" y="5077"/>
                    <a:pt x="174" y="5137"/>
                    <a:pt x="153" y="5197"/>
                  </a:cubicBezTo>
                  <a:cubicBezTo>
                    <a:pt x="136" y="5273"/>
                    <a:pt x="119" y="5346"/>
                    <a:pt x="102" y="5422"/>
                  </a:cubicBezTo>
                  <a:cubicBezTo>
                    <a:pt x="88" y="5518"/>
                    <a:pt x="74" y="5615"/>
                    <a:pt x="60" y="5711"/>
                  </a:cubicBezTo>
                  <a:cubicBezTo>
                    <a:pt x="49" y="5817"/>
                    <a:pt x="36" y="5920"/>
                    <a:pt x="26" y="6024"/>
                  </a:cubicBezTo>
                  <a:cubicBezTo>
                    <a:pt x="17" y="6147"/>
                    <a:pt x="9" y="6270"/>
                    <a:pt x="0" y="6392"/>
                  </a:cubicBezTo>
                  <a:lnTo>
                    <a:pt x="0" y="6605"/>
                  </a:lnTo>
                  <a:lnTo>
                    <a:pt x="0" y="6772"/>
                  </a:lnTo>
                  <a:cubicBezTo>
                    <a:pt x="3" y="6821"/>
                    <a:pt x="5" y="6868"/>
                    <a:pt x="9" y="6917"/>
                  </a:cubicBezTo>
                  <a:cubicBezTo>
                    <a:pt x="14" y="6966"/>
                    <a:pt x="20" y="7015"/>
                    <a:pt x="26" y="7062"/>
                  </a:cubicBezTo>
                  <a:cubicBezTo>
                    <a:pt x="36" y="7099"/>
                    <a:pt x="49" y="7143"/>
                    <a:pt x="60" y="7180"/>
                  </a:cubicBezTo>
                  <a:cubicBezTo>
                    <a:pt x="71" y="7215"/>
                    <a:pt x="84" y="7251"/>
                    <a:pt x="94" y="7287"/>
                  </a:cubicBezTo>
                  <a:cubicBezTo>
                    <a:pt x="105" y="7315"/>
                    <a:pt x="117" y="7347"/>
                    <a:pt x="128" y="7377"/>
                  </a:cubicBezTo>
                  <a:cubicBezTo>
                    <a:pt x="145" y="7404"/>
                    <a:pt x="162" y="7430"/>
                    <a:pt x="179" y="7455"/>
                  </a:cubicBezTo>
                  <a:lnTo>
                    <a:pt x="239" y="7509"/>
                  </a:lnTo>
                  <a:cubicBezTo>
                    <a:pt x="260" y="7526"/>
                    <a:pt x="280" y="7544"/>
                    <a:pt x="300" y="7561"/>
                  </a:cubicBezTo>
                  <a:cubicBezTo>
                    <a:pt x="320" y="7575"/>
                    <a:pt x="340" y="7587"/>
                    <a:pt x="360" y="7600"/>
                  </a:cubicBezTo>
                  <a:lnTo>
                    <a:pt x="437" y="7627"/>
                  </a:lnTo>
                  <a:lnTo>
                    <a:pt x="504" y="7652"/>
                  </a:lnTo>
                  <a:lnTo>
                    <a:pt x="591" y="7652"/>
                  </a:lnTo>
                  <a:lnTo>
                    <a:pt x="755" y="7652"/>
                  </a:lnTo>
                  <a:lnTo>
                    <a:pt x="934" y="7615"/>
                  </a:lnTo>
                  <a:lnTo>
                    <a:pt x="1106" y="7561"/>
                  </a:lnTo>
                  <a:lnTo>
                    <a:pt x="1465" y="7430"/>
                  </a:lnTo>
                  <a:lnTo>
                    <a:pt x="1791" y="7299"/>
                  </a:lnTo>
                  <a:cubicBezTo>
                    <a:pt x="1837" y="7277"/>
                    <a:pt x="1882" y="7254"/>
                    <a:pt x="1928" y="7232"/>
                  </a:cubicBezTo>
                  <a:lnTo>
                    <a:pt x="2057" y="7219"/>
                  </a:lnTo>
                  <a:lnTo>
                    <a:pt x="2297" y="7180"/>
                  </a:lnTo>
                  <a:lnTo>
                    <a:pt x="2417" y="7180"/>
                  </a:lnTo>
                  <a:lnTo>
                    <a:pt x="2554" y="7204"/>
                  </a:lnTo>
                  <a:lnTo>
                    <a:pt x="2691" y="7232"/>
                  </a:lnTo>
                  <a:cubicBezTo>
                    <a:pt x="2710" y="7243"/>
                    <a:pt x="2730" y="7251"/>
                    <a:pt x="2751" y="7260"/>
                  </a:cubicBezTo>
                  <a:cubicBezTo>
                    <a:pt x="2770" y="7277"/>
                    <a:pt x="2792" y="7295"/>
                    <a:pt x="2812" y="7311"/>
                  </a:cubicBezTo>
                  <a:cubicBezTo>
                    <a:pt x="2835" y="7333"/>
                    <a:pt x="2857" y="7357"/>
                    <a:pt x="2881" y="7377"/>
                  </a:cubicBezTo>
                  <a:cubicBezTo>
                    <a:pt x="2897" y="7401"/>
                    <a:pt x="2915" y="7420"/>
                    <a:pt x="2932" y="7443"/>
                  </a:cubicBezTo>
                  <a:cubicBezTo>
                    <a:pt x="2952" y="7469"/>
                    <a:pt x="2972" y="7495"/>
                    <a:pt x="2992" y="7522"/>
                  </a:cubicBezTo>
                  <a:cubicBezTo>
                    <a:pt x="3008" y="7553"/>
                    <a:pt x="3027" y="7583"/>
                    <a:pt x="3043" y="7615"/>
                  </a:cubicBezTo>
                  <a:cubicBezTo>
                    <a:pt x="3060" y="7644"/>
                    <a:pt x="3077" y="7673"/>
                    <a:pt x="3094" y="7706"/>
                  </a:cubicBezTo>
                  <a:cubicBezTo>
                    <a:pt x="3108" y="7747"/>
                    <a:pt x="3122" y="7791"/>
                    <a:pt x="3136" y="7836"/>
                  </a:cubicBezTo>
                  <a:cubicBezTo>
                    <a:pt x="3151" y="7884"/>
                    <a:pt x="3165" y="7932"/>
                    <a:pt x="3180" y="7979"/>
                  </a:cubicBezTo>
                  <a:cubicBezTo>
                    <a:pt x="3194" y="8032"/>
                    <a:pt x="3208" y="8086"/>
                    <a:pt x="3222" y="8138"/>
                  </a:cubicBezTo>
                  <a:cubicBezTo>
                    <a:pt x="3230" y="8193"/>
                    <a:pt x="3239" y="8253"/>
                    <a:pt x="3248" y="8308"/>
                  </a:cubicBezTo>
                  <a:cubicBezTo>
                    <a:pt x="3257" y="8379"/>
                    <a:pt x="3265" y="8447"/>
                    <a:pt x="3274" y="8519"/>
                  </a:cubicBezTo>
                  <a:cubicBezTo>
                    <a:pt x="3280" y="8588"/>
                    <a:pt x="3286" y="8659"/>
                    <a:pt x="3292" y="8728"/>
                  </a:cubicBezTo>
                  <a:cubicBezTo>
                    <a:pt x="3301" y="8809"/>
                    <a:pt x="3309" y="8886"/>
                    <a:pt x="3317" y="8966"/>
                  </a:cubicBezTo>
                  <a:cubicBezTo>
                    <a:pt x="3319" y="9058"/>
                    <a:pt x="3323" y="9148"/>
                    <a:pt x="3325" y="9242"/>
                  </a:cubicBezTo>
                  <a:lnTo>
                    <a:pt x="3325" y="9530"/>
                  </a:lnTo>
                  <a:cubicBezTo>
                    <a:pt x="3323" y="9631"/>
                    <a:pt x="3339" y="9880"/>
                    <a:pt x="3337" y="9982"/>
                  </a:cubicBezTo>
                  <a:lnTo>
                    <a:pt x="9995" y="10000"/>
                  </a:lnTo>
                  <a:cubicBezTo>
                    <a:pt x="9961" y="-2008"/>
                    <a:pt x="9989" y="11905"/>
                    <a:pt x="9974" y="197"/>
                  </a:cubicBezTo>
                  <a:close/>
                </a:path>
              </a:pathLst>
            </a:custGeom>
            <a:solidFill>
              <a:schemeClr val="accent2"/>
            </a:solidFill>
            <a:ln w="28575">
              <a:solidFill>
                <a:schemeClr val="bg1"/>
              </a:solidFill>
              <a:round/>
              <a:headEnd/>
              <a:tailEnd/>
            </a:ln>
          </p:spPr>
          <p:txBody>
            <a:bodyPr/>
            <a:lstStyle/>
            <a:p>
              <a:endParaRPr lang="es-ES"/>
            </a:p>
          </p:txBody>
        </p:sp>
      </p:grpSp>
      <p:cxnSp>
        <p:nvCxnSpPr>
          <p:cNvPr id="16" name="23 Conector recto">
            <a:extLst>
              <a:ext uri="{FF2B5EF4-FFF2-40B4-BE49-F238E27FC236}">
                <a16:creationId xmlns:a16="http://schemas.microsoft.com/office/drawing/2014/main" id="{F9C95825-02B3-402A-A1C8-A7E01AD87C3E}"/>
              </a:ext>
            </a:extLst>
          </p:cNvPr>
          <p:cNvCxnSpPr>
            <a:cxnSpLocks/>
          </p:cNvCxnSpPr>
          <p:nvPr/>
        </p:nvCxnSpPr>
        <p:spPr>
          <a:xfrm flipV="1">
            <a:off x="259733" y="2369890"/>
            <a:ext cx="4426448" cy="6362"/>
          </a:xfrm>
          <a:prstGeom prst="line">
            <a:avLst/>
          </a:prstGeom>
          <a:ln w="57150">
            <a:solidFill>
              <a:srgbClr val="006BB9"/>
            </a:solidFill>
          </a:ln>
        </p:spPr>
        <p:style>
          <a:lnRef idx="1">
            <a:schemeClr val="accent1"/>
          </a:lnRef>
          <a:fillRef idx="0">
            <a:schemeClr val="accent1"/>
          </a:fillRef>
          <a:effectRef idx="0">
            <a:schemeClr val="accent1"/>
          </a:effectRef>
          <a:fontRef idx="minor">
            <a:schemeClr val="tx1"/>
          </a:fontRef>
        </p:style>
      </p:cxnSp>
      <p:cxnSp>
        <p:nvCxnSpPr>
          <p:cNvPr id="17" name="24 Conector recto">
            <a:extLst>
              <a:ext uri="{FF2B5EF4-FFF2-40B4-BE49-F238E27FC236}">
                <a16:creationId xmlns:a16="http://schemas.microsoft.com/office/drawing/2014/main" id="{B3CF00D4-72CD-46D4-AE56-9FF8768C109D}"/>
              </a:ext>
            </a:extLst>
          </p:cNvPr>
          <p:cNvCxnSpPr>
            <a:cxnSpLocks/>
          </p:cNvCxnSpPr>
          <p:nvPr/>
        </p:nvCxnSpPr>
        <p:spPr>
          <a:xfrm>
            <a:off x="452727" y="5787334"/>
            <a:ext cx="4049559" cy="7111"/>
          </a:xfrm>
          <a:prstGeom prst="line">
            <a:avLst/>
          </a:prstGeom>
          <a:ln w="57150">
            <a:solidFill>
              <a:srgbClr val="6E7377"/>
            </a:solidFill>
          </a:ln>
        </p:spPr>
        <p:style>
          <a:lnRef idx="1">
            <a:schemeClr val="accent1"/>
          </a:lnRef>
          <a:fillRef idx="0">
            <a:schemeClr val="accent1"/>
          </a:fillRef>
          <a:effectRef idx="0">
            <a:schemeClr val="accent1"/>
          </a:effectRef>
          <a:fontRef idx="minor">
            <a:schemeClr val="tx1"/>
          </a:fontRef>
        </p:style>
      </p:cxnSp>
      <p:cxnSp>
        <p:nvCxnSpPr>
          <p:cNvPr id="18" name="25 Conector recto">
            <a:extLst>
              <a:ext uri="{FF2B5EF4-FFF2-40B4-BE49-F238E27FC236}">
                <a16:creationId xmlns:a16="http://schemas.microsoft.com/office/drawing/2014/main" id="{DD91D419-3FC0-4D64-B181-15DBB79F4556}"/>
              </a:ext>
            </a:extLst>
          </p:cNvPr>
          <p:cNvCxnSpPr>
            <a:cxnSpLocks/>
          </p:cNvCxnSpPr>
          <p:nvPr/>
        </p:nvCxnSpPr>
        <p:spPr>
          <a:xfrm flipV="1">
            <a:off x="7194135" y="2330375"/>
            <a:ext cx="4100647" cy="2957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26 Conector recto">
            <a:extLst>
              <a:ext uri="{FF2B5EF4-FFF2-40B4-BE49-F238E27FC236}">
                <a16:creationId xmlns:a16="http://schemas.microsoft.com/office/drawing/2014/main" id="{FCE6A036-EA81-4B2C-8C74-4349F2A51394}"/>
              </a:ext>
            </a:extLst>
          </p:cNvPr>
          <p:cNvCxnSpPr>
            <a:cxnSpLocks/>
          </p:cNvCxnSpPr>
          <p:nvPr/>
        </p:nvCxnSpPr>
        <p:spPr>
          <a:xfrm>
            <a:off x="7230648" y="5162550"/>
            <a:ext cx="4574665" cy="13635"/>
          </a:xfrm>
          <a:prstGeom prst="line">
            <a:avLst/>
          </a:prstGeom>
          <a:ln w="57150">
            <a:solidFill>
              <a:srgbClr val="018CCF"/>
            </a:solidFill>
          </a:ln>
        </p:spPr>
        <p:style>
          <a:lnRef idx="1">
            <a:schemeClr val="accent1"/>
          </a:lnRef>
          <a:fillRef idx="0">
            <a:schemeClr val="accent1"/>
          </a:fillRef>
          <a:effectRef idx="0">
            <a:schemeClr val="accent1"/>
          </a:effectRef>
          <a:fontRef idx="minor">
            <a:schemeClr val="tx1"/>
          </a:fontRef>
        </p:style>
      </p:cxnSp>
      <p:sp>
        <p:nvSpPr>
          <p:cNvPr id="36" name="Rectángulo 35">
            <a:extLst>
              <a:ext uri="{FF2B5EF4-FFF2-40B4-BE49-F238E27FC236}">
                <a16:creationId xmlns:a16="http://schemas.microsoft.com/office/drawing/2014/main" id="{98A1D821-B134-4FF6-ADBF-274709B2D101}"/>
              </a:ext>
            </a:extLst>
          </p:cNvPr>
          <p:cNvSpPr/>
          <p:nvPr/>
        </p:nvSpPr>
        <p:spPr>
          <a:xfrm>
            <a:off x="273785" y="1843167"/>
            <a:ext cx="4426448" cy="481991"/>
          </a:xfrm>
          <a:prstGeom prst="rect">
            <a:avLst/>
          </a:prstGeom>
        </p:spPr>
        <p:txBody>
          <a:bodyPr wrap="square">
            <a:spAutoFit/>
          </a:bodyPr>
          <a:lstStyle/>
          <a:p>
            <a:pPr algn="ctr">
              <a:lnSpc>
                <a:spcPct val="110000"/>
              </a:lnSpc>
            </a:pPr>
            <a:r>
              <a:rPr lang="es-CO" sz="1200" dirty="0">
                <a:latin typeface="Century Gothic" panose="020B0502020202020204" pitchFamily="34" charset="0"/>
              </a:rPr>
              <a:t>de las unidades sociales ubicadas en las áreas de  terreno requeridas para los proyectos. </a:t>
            </a:r>
          </a:p>
        </p:txBody>
      </p:sp>
      <p:sp>
        <p:nvSpPr>
          <p:cNvPr id="38" name="Rectángulo 37">
            <a:extLst>
              <a:ext uri="{FF2B5EF4-FFF2-40B4-BE49-F238E27FC236}">
                <a16:creationId xmlns:a16="http://schemas.microsoft.com/office/drawing/2014/main" id="{B68F2764-ACCE-4817-A012-3D3D06A8D2FB}"/>
              </a:ext>
            </a:extLst>
          </p:cNvPr>
          <p:cNvSpPr/>
          <p:nvPr/>
        </p:nvSpPr>
        <p:spPr>
          <a:xfrm>
            <a:off x="4031" y="2748213"/>
            <a:ext cx="4145797" cy="1569660"/>
          </a:xfrm>
          <a:prstGeom prst="rect">
            <a:avLst/>
          </a:prstGeom>
        </p:spPr>
        <p:txBody>
          <a:bodyPr wrap="square">
            <a:spAutoFit/>
          </a:bodyPr>
          <a:lstStyle/>
          <a:p>
            <a:pPr marL="285750" indent="-285750" algn="ctr">
              <a:buFont typeface="Arial" panose="020B0604020202020204" pitchFamily="34" charset="0"/>
              <a:buChar char="•"/>
            </a:pPr>
            <a:r>
              <a:rPr lang="es-CO" sz="1400" b="1" dirty="0">
                <a:solidFill>
                  <a:srgbClr val="000000"/>
                </a:solidFill>
                <a:latin typeface="Century Gothic" panose="020B0502020202020204" pitchFamily="34" charset="0"/>
              </a:rPr>
              <a:t>5.000 Unidades Sociales </a:t>
            </a:r>
            <a:r>
              <a:rPr lang="es-CO" sz="1200" dirty="0">
                <a:solidFill>
                  <a:srgbClr val="000000"/>
                </a:solidFill>
                <a:latin typeface="Century Gothic" panose="020B0502020202020204" pitchFamily="34" charset="0"/>
              </a:rPr>
              <a:t>objeto de compensación socioeconómica. Se han reconocido más de </a:t>
            </a:r>
            <a:r>
              <a:rPr lang="es-CO" sz="1400" b="1" dirty="0">
                <a:solidFill>
                  <a:srgbClr val="000000"/>
                </a:solidFill>
                <a:latin typeface="Century Gothic" panose="020B0502020202020204" pitchFamily="34" charset="0"/>
              </a:rPr>
              <a:t>$210 mil millones</a:t>
            </a:r>
          </a:p>
          <a:p>
            <a:pPr algn="ctr"/>
            <a:endParaRPr lang="es-CO" sz="1400" b="1" dirty="0">
              <a:solidFill>
                <a:srgbClr val="000000"/>
              </a:solidFill>
              <a:latin typeface="Century Gothic" panose="020B0502020202020204" pitchFamily="34" charset="0"/>
            </a:endParaRPr>
          </a:p>
          <a:p>
            <a:pPr marL="285750" indent="-285750" algn="ctr">
              <a:buFont typeface="Arial" panose="020B0604020202020204" pitchFamily="34" charset="0"/>
              <a:buChar char="•"/>
            </a:pPr>
            <a:r>
              <a:rPr lang="es-CO" sz="1400" b="1" dirty="0">
                <a:solidFill>
                  <a:srgbClr val="000000"/>
                </a:solidFill>
                <a:latin typeface="Century Gothic" panose="020B0502020202020204" pitchFamily="34" charset="0"/>
              </a:rPr>
              <a:t>132</a:t>
            </a:r>
            <a:r>
              <a:rPr lang="es-CO" sz="1200" b="1" dirty="0">
                <a:solidFill>
                  <a:srgbClr val="000000"/>
                </a:solidFill>
                <a:latin typeface="Century Gothic" panose="020B0502020202020204" pitchFamily="34" charset="0"/>
              </a:rPr>
              <a:t> </a:t>
            </a:r>
            <a:r>
              <a:rPr lang="es-CO" sz="1400" b="1" dirty="0">
                <a:solidFill>
                  <a:srgbClr val="000000"/>
                </a:solidFill>
                <a:latin typeface="Century Gothic" panose="020B0502020202020204" pitchFamily="34" charset="0"/>
              </a:rPr>
              <a:t>Unidades Sociales </a:t>
            </a:r>
            <a:r>
              <a:rPr lang="es-CO" sz="1200" dirty="0">
                <a:solidFill>
                  <a:srgbClr val="000000"/>
                </a:solidFill>
                <a:latin typeface="Century Gothic" panose="020B0502020202020204" pitchFamily="34" charset="0"/>
              </a:rPr>
              <a:t>reasentadas en 4G. Con una inversión de </a:t>
            </a:r>
            <a:r>
              <a:rPr lang="es-CO" sz="1400" b="1" dirty="0">
                <a:solidFill>
                  <a:srgbClr val="000000"/>
                </a:solidFill>
                <a:latin typeface="Century Gothic" panose="020B0502020202020204" pitchFamily="34" charset="0"/>
              </a:rPr>
              <a:t>$9.000 millones invertidos </a:t>
            </a:r>
            <a:r>
              <a:rPr lang="es-CO" sz="1200" dirty="0">
                <a:solidFill>
                  <a:srgbClr val="000000"/>
                </a:solidFill>
                <a:latin typeface="Century Gothic" panose="020B0502020202020204" pitchFamily="34" charset="0"/>
              </a:rPr>
              <a:t>en planes de reasentamiento.</a:t>
            </a:r>
            <a:endParaRPr lang="es-CO" sz="1200" dirty="0">
              <a:latin typeface="Century Gothic" panose="020B0502020202020204" pitchFamily="34" charset="0"/>
            </a:endParaRPr>
          </a:p>
        </p:txBody>
      </p:sp>
      <p:sp>
        <p:nvSpPr>
          <p:cNvPr id="39" name="Freeform 311">
            <a:extLst>
              <a:ext uri="{FF2B5EF4-FFF2-40B4-BE49-F238E27FC236}">
                <a16:creationId xmlns:a16="http://schemas.microsoft.com/office/drawing/2014/main" id="{C0BCD427-6B41-4A3A-8869-1940095B8973}"/>
              </a:ext>
            </a:extLst>
          </p:cNvPr>
          <p:cNvSpPr/>
          <p:nvPr/>
        </p:nvSpPr>
        <p:spPr>
          <a:xfrm>
            <a:off x="5596023" y="2786595"/>
            <a:ext cx="655550" cy="576613"/>
          </a:xfrm>
          <a:custGeom>
            <a:avLst/>
            <a:gdLst>
              <a:gd name="connsiteX0" fmla="*/ 227088 w 454178"/>
              <a:gd name="connsiteY0" fmla="*/ 72963 h 361434"/>
              <a:gd name="connsiteX1" fmla="*/ 389071 w 454178"/>
              <a:gd name="connsiteY1" fmla="*/ 206493 h 361434"/>
              <a:gd name="connsiteX2" fmla="*/ 389353 w 454178"/>
              <a:gd name="connsiteY2" fmla="*/ 208184 h 361434"/>
              <a:gd name="connsiteX3" fmla="*/ 389353 w 454178"/>
              <a:gd name="connsiteY3" fmla="*/ 343405 h 361434"/>
              <a:gd name="connsiteX4" fmla="*/ 384001 w 454178"/>
              <a:gd name="connsiteY4" fmla="*/ 356082 h 361434"/>
              <a:gd name="connsiteX5" fmla="*/ 371324 w 454178"/>
              <a:gd name="connsiteY5" fmla="*/ 361434 h 361434"/>
              <a:gd name="connsiteX6" fmla="*/ 263147 w 454178"/>
              <a:gd name="connsiteY6" fmla="*/ 361434 h 361434"/>
              <a:gd name="connsiteX7" fmla="*/ 263147 w 454178"/>
              <a:gd name="connsiteY7" fmla="*/ 253257 h 361434"/>
              <a:gd name="connsiteX8" fmla="*/ 191030 w 454178"/>
              <a:gd name="connsiteY8" fmla="*/ 253257 h 361434"/>
              <a:gd name="connsiteX9" fmla="*/ 191030 w 454178"/>
              <a:gd name="connsiteY9" fmla="*/ 361434 h 361434"/>
              <a:gd name="connsiteX10" fmla="*/ 82852 w 454178"/>
              <a:gd name="connsiteY10" fmla="*/ 361434 h 361434"/>
              <a:gd name="connsiteX11" fmla="*/ 70175 w 454178"/>
              <a:gd name="connsiteY11" fmla="*/ 356082 h 361434"/>
              <a:gd name="connsiteX12" fmla="*/ 64823 w 454178"/>
              <a:gd name="connsiteY12" fmla="*/ 343405 h 361434"/>
              <a:gd name="connsiteX13" fmla="*/ 64823 w 454178"/>
              <a:gd name="connsiteY13" fmla="*/ 208184 h 361434"/>
              <a:gd name="connsiteX14" fmla="*/ 64963 w 454178"/>
              <a:gd name="connsiteY14" fmla="*/ 207339 h 361434"/>
              <a:gd name="connsiteX15" fmla="*/ 65104 w 454178"/>
              <a:gd name="connsiteY15" fmla="*/ 206493 h 361434"/>
              <a:gd name="connsiteX16" fmla="*/ 227089 w 454178"/>
              <a:gd name="connsiteY16" fmla="*/ 0 h 361434"/>
              <a:gd name="connsiteX17" fmla="*/ 248499 w 454178"/>
              <a:gd name="connsiteY17" fmla="*/ 7324 h 361434"/>
              <a:gd name="connsiteX18" fmla="*/ 317236 w 454178"/>
              <a:gd name="connsiteY18" fmla="*/ 64793 h 361434"/>
              <a:gd name="connsiteX19" fmla="*/ 317236 w 454178"/>
              <a:gd name="connsiteY19" fmla="*/ 9860 h 361434"/>
              <a:gd name="connsiteX20" fmla="*/ 319772 w 454178"/>
              <a:gd name="connsiteY20" fmla="*/ 3380 h 361434"/>
              <a:gd name="connsiteX21" fmla="*/ 326251 w 454178"/>
              <a:gd name="connsiteY21" fmla="*/ 845 h 361434"/>
              <a:gd name="connsiteX22" fmla="*/ 380340 w 454178"/>
              <a:gd name="connsiteY22" fmla="*/ 845 h 361434"/>
              <a:gd name="connsiteX23" fmla="*/ 386819 w 454178"/>
              <a:gd name="connsiteY23" fmla="*/ 3380 h 361434"/>
              <a:gd name="connsiteX24" fmla="*/ 389354 w 454178"/>
              <a:gd name="connsiteY24" fmla="*/ 9860 h 361434"/>
              <a:gd name="connsiteX25" fmla="*/ 389354 w 454178"/>
              <a:gd name="connsiteY25" fmla="*/ 124797 h 361434"/>
              <a:gd name="connsiteX26" fmla="*/ 451049 w 454178"/>
              <a:gd name="connsiteY26" fmla="*/ 176069 h 361434"/>
              <a:gd name="connsiteX27" fmla="*/ 454147 w 454178"/>
              <a:gd name="connsiteY27" fmla="*/ 182126 h 361434"/>
              <a:gd name="connsiteX28" fmla="*/ 452176 w 454178"/>
              <a:gd name="connsiteY28" fmla="*/ 188746 h 361434"/>
              <a:gd name="connsiteX29" fmla="*/ 434709 w 454178"/>
              <a:gd name="connsiteY29" fmla="*/ 209592 h 361434"/>
              <a:gd name="connsiteX30" fmla="*/ 428794 w 454178"/>
              <a:gd name="connsiteY30" fmla="*/ 212691 h 361434"/>
              <a:gd name="connsiteX31" fmla="*/ 427949 w 454178"/>
              <a:gd name="connsiteY31" fmla="*/ 212691 h 361434"/>
              <a:gd name="connsiteX32" fmla="*/ 422032 w 454178"/>
              <a:gd name="connsiteY32" fmla="*/ 210719 h 361434"/>
              <a:gd name="connsiteX33" fmla="*/ 227089 w 454178"/>
              <a:gd name="connsiteY33" fmla="*/ 48172 h 361434"/>
              <a:gd name="connsiteX34" fmla="*/ 32145 w 454178"/>
              <a:gd name="connsiteY34" fmla="*/ 210719 h 361434"/>
              <a:gd name="connsiteX35" fmla="*/ 25385 w 454178"/>
              <a:gd name="connsiteY35" fmla="*/ 212691 h 361434"/>
              <a:gd name="connsiteX36" fmla="*/ 19469 w 454178"/>
              <a:gd name="connsiteY36" fmla="*/ 209592 h 361434"/>
              <a:gd name="connsiteX37" fmla="*/ 2003 w 454178"/>
              <a:gd name="connsiteY37" fmla="*/ 188746 h 361434"/>
              <a:gd name="connsiteX38" fmla="*/ 31 w 454178"/>
              <a:gd name="connsiteY38" fmla="*/ 182126 h 361434"/>
              <a:gd name="connsiteX39" fmla="*/ 3129 w 454178"/>
              <a:gd name="connsiteY39" fmla="*/ 176069 h 361434"/>
              <a:gd name="connsiteX40" fmla="*/ 205680 w 454178"/>
              <a:gd name="connsiteY40" fmla="*/ 7324 h 361434"/>
              <a:gd name="connsiteX41" fmla="*/ 227089 w 454178"/>
              <a:gd name="connsiteY41" fmla="*/ 0 h 36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4178" h="361434">
                <a:moveTo>
                  <a:pt x="227088" y="72963"/>
                </a:moveTo>
                <a:lnTo>
                  <a:pt x="389071" y="206493"/>
                </a:lnTo>
                <a:cubicBezTo>
                  <a:pt x="389259" y="206869"/>
                  <a:pt x="389353" y="207432"/>
                  <a:pt x="389353" y="208184"/>
                </a:cubicBezTo>
                <a:lnTo>
                  <a:pt x="389353" y="343405"/>
                </a:lnTo>
                <a:cubicBezTo>
                  <a:pt x="389353" y="348288"/>
                  <a:pt x="387570" y="352513"/>
                  <a:pt x="384001" y="356082"/>
                </a:cubicBezTo>
                <a:cubicBezTo>
                  <a:pt x="380432" y="359650"/>
                  <a:pt x="376206" y="361434"/>
                  <a:pt x="371324" y="361434"/>
                </a:cubicBezTo>
                <a:lnTo>
                  <a:pt x="263147" y="361434"/>
                </a:lnTo>
                <a:lnTo>
                  <a:pt x="263147" y="253257"/>
                </a:lnTo>
                <a:lnTo>
                  <a:pt x="191030" y="253257"/>
                </a:lnTo>
                <a:lnTo>
                  <a:pt x="191030" y="361434"/>
                </a:lnTo>
                <a:lnTo>
                  <a:pt x="82852" y="361434"/>
                </a:lnTo>
                <a:cubicBezTo>
                  <a:pt x="77970" y="361434"/>
                  <a:pt x="73744" y="359650"/>
                  <a:pt x="70175" y="356082"/>
                </a:cubicBezTo>
                <a:cubicBezTo>
                  <a:pt x="66607" y="352513"/>
                  <a:pt x="64823" y="348288"/>
                  <a:pt x="64823" y="343405"/>
                </a:cubicBezTo>
                <a:lnTo>
                  <a:pt x="64823" y="208184"/>
                </a:lnTo>
                <a:cubicBezTo>
                  <a:pt x="64823" y="207996"/>
                  <a:pt x="64870" y="207714"/>
                  <a:pt x="64963" y="207339"/>
                </a:cubicBezTo>
                <a:cubicBezTo>
                  <a:pt x="65058" y="206963"/>
                  <a:pt x="65104" y="206681"/>
                  <a:pt x="65104" y="206493"/>
                </a:cubicBezTo>
                <a:close/>
                <a:moveTo>
                  <a:pt x="227089" y="0"/>
                </a:moveTo>
                <a:cubicBezTo>
                  <a:pt x="235353" y="0"/>
                  <a:pt x="242489" y="2441"/>
                  <a:pt x="248499" y="7324"/>
                </a:cubicBezTo>
                <a:lnTo>
                  <a:pt x="317236" y="64793"/>
                </a:lnTo>
                <a:lnTo>
                  <a:pt x="317236" y="9860"/>
                </a:lnTo>
                <a:cubicBezTo>
                  <a:pt x="317236" y="7230"/>
                  <a:pt x="318081" y="5071"/>
                  <a:pt x="319772" y="3380"/>
                </a:cubicBezTo>
                <a:cubicBezTo>
                  <a:pt x="321462" y="1690"/>
                  <a:pt x="323622" y="845"/>
                  <a:pt x="326251" y="845"/>
                </a:cubicBezTo>
                <a:lnTo>
                  <a:pt x="380340" y="845"/>
                </a:lnTo>
                <a:cubicBezTo>
                  <a:pt x="382969" y="845"/>
                  <a:pt x="385128" y="1690"/>
                  <a:pt x="386819" y="3380"/>
                </a:cubicBezTo>
                <a:cubicBezTo>
                  <a:pt x="388509" y="5071"/>
                  <a:pt x="389354" y="7230"/>
                  <a:pt x="389354" y="9860"/>
                </a:cubicBezTo>
                <a:lnTo>
                  <a:pt x="389354" y="124797"/>
                </a:lnTo>
                <a:lnTo>
                  <a:pt x="451049" y="176069"/>
                </a:lnTo>
                <a:cubicBezTo>
                  <a:pt x="452926" y="177571"/>
                  <a:pt x="453961" y="179590"/>
                  <a:pt x="454147" y="182126"/>
                </a:cubicBezTo>
                <a:cubicBezTo>
                  <a:pt x="454335" y="184661"/>
                  <a:pt x="453678" y="186868"/>
                  <a:pt x="452176" y="188746"/>
                </a:cubicBezTo>
                <a:lnTo>
                  <a:pt x="434709" y="209592"/>
                </a:lnTo>
                <a:cubicBezTo>
                  <a:pt x="433207" y="211283"/>
                  <a:pt x="431235" y="212315"/>
                  <a:pt x="428794" y="212691"/>
                </a:cubicBezTo>
                <a:lnTo>
                  <a:pt x="427949" y="212691"/>
                </a:lnTo>
                <a:cubicBezTo>
                  <a:pt x="425506" y="212691"/>
                  <a:pt x="423535" y="212034"/>
                  <a:pt x="422032" y="210719"/>
                </a:cubicBezTo>
                <a:lnTo>
                  <a:pt x="227089" y="48172"/>
                </a:lnTo>
                <a:lnTo>
                  <a:pt x="32145" y="210719"/>
                </a:lnTo>
                <a:cubicBezTo>
                  <a:pt x="29892" y="212222"/>
                  <a:pt x="27638" y="212879"/>
                  <a:pt x="25385" y="212691"/>
                </a:cubicBezTo>
                <a:cubicBezTo>
                  <a:pt x="22943" y="212315"/>
                  <a:pt x="20971" y="211283"/>
                  <a:pt x="19469" y="209592"/>
                </a:cubicBezTo>
                <a:lnTo>
                  <a:pt x="2003" y="188746"/>
                </a:lnTo>
                <a:cubicBezTo>
                  <a:pt x="500" y="186868"/>
                  <a:pt x="-158" y="184661"/>
                  <a:pt x="31" y="182126"/>
                </a:cubicBezTo>
                <a:cubicBezTo>
                  <a:pt x="218" y="179590"/>
                  <a:pt x="1251" y="177571"/>
                  <a:pt x="3129" y="176069"/>
                </a:cubicBezTo>
                <a:lnTo>
                  <a:pt x="205680" y="7324"/>
                </a:lnTo>
                <a:cubicBezTo>
                  <a:pt x="211689" y="2441"/>
                  <a:pt x="218826" y="0"/>
                  <a:pt x="2270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013" dirty="0"/>
          </a:p>
        </p:txBody>
      </p:sp>
      <p:sp>
        <p:nvSpPr>
          <p:cNvPr id="40" name="Freeform 311">
            <a:extLst>
              <a:ext uri="{FF2B5EF4-FFF2-40B4-BE49-F238E27FC236}">
                <a16:creationId xmlns:a16="http://schemas.microsoft.com/office/drawing/2014/main" id="{21B618C4-51B6-4111-A139-B1B806DBA5AD}"/>
              </a:ext>
            </a:extLst>
          </p:cNvPr>
          <p:cNvSpPr/>
          <p:nvPr/>
        </p:nvSpPr>
        <p:spPr>
          <a:xfrm>
            <a:off x="259733" y="2653960"/>
            <a:ext cx="434274" cy="409312"/>
          </a:xfrm>
          <a:custGeom>
            <a:avLst/>
            <a:gdLst>
              <a:gd name="connsiteX0" fmla="*/ 227088 w 454178"/>
              <a:gd name="connsiteY0" fmla="*/ 72963 h 361434"/>
              <a:gd name="connsiteX1" fmla="*/ 389071 w 454178"/>
              <a:gd name="connsiteY1" fmla="*/ 206493 h 361434"/>
              <a:gd name="connsiteX2" fmla="*/ 389353 w 454178"/>
              <a:gd name="connsiteY2" fmla="*/ 208184 h 361434"/>
              <a:gd name="connsiteX3" fmla="*/ 389353 w 454178"/>
              <a:gd name="connsiteY3" fmla="*/ 343405 h 361434"/>
              <a:gd name="connsiteX4" fmla="*/ 384001 w 454178"/>
              <a:gd name="connsiteY4" fmla="*/ 356082 h 361434"/>
              <a:gd name="connsiteX5" fmla="*/ 371324 w 454178"/>
              <a:gd name="connsiteY5" fmla="*/ 361434 h 361434"/>
              <a:gd name="connsiteX6" fmla="*/ 263147 w 454178"/>
              <a:gd name="connsiteY6" fmla="*/ 361434 h 361434"/>
              <a:gd name="connsiteX7" fmla="*/ 263147 w 454178"/>
              <a:gd name="connsiteY7" fmla="*/ 253257 h 361434"/>
              <a:gd name="connsiteX8" fmla="*/ 191030 w 454178"/>
              <a:gd name="connsiteY8" fmla="*/ 253257 h 361434"/>
              <a:gd name="connsiteX9" fmla="*/ 191030 w 454178"/>
              <a:gd name="connsiteY9" fmla="*/ 361434 h 361434"/>
              <a:gd name="connsiteX10" fmla="*/ 82852 w 454178"/>
              <a:gd name="connsiteY10" fmla="*/ 361434 h 361434"/>
              <a:gd name="connsiteX11" fmla="*/ 70175 w 454178"/>
              <a:gd name="connsiteY11" fmla="*/ 356082 h 361434"/>
              <a:gd name="connsiteX12" fmla="*/ 64823 w 454178"/>
              <a:gd name="connsiteY12" fmla="*/ 343405 h 361434"/>
              <a:gd name="connsiteX13" fmla="*/ 64823 w 454178"/>
              <a:gd name="connsiteY13" fmla="*/ 208184 h 361434"/>
              <a:gd name="connsiteX14" fmla="*/ 64963 w 454178"/>
              <a:gd name="connsiteY14" fmla="*/ 207339 h 361434"/>
              <a:gd name="connsiteX15" fmla="*/ 65104 w 454178"/>
              <a:gd name="connsiteY15" fmla="*/ 206493 h 361434"/>
              <a:gd name="connsiteX16" fmla="*/ 227089 w 454178"/>
              <a:gd name="connsiteY16" fmla="*/ 0 h 361434"/>
              <a:gd name="connsiteX17" fmla="*/ 248499 w 454178"/>
              <a:gd name="connsiteY17" fmla="*/ 7324 h 361434"/>
              <a:gd name="connsiteX18" fmla="*/ 317236 w 454178"/>
              <a:gd name="connsiteY18" fmla="*/ 64793 h 361434"/>
              <a:gd name="connsiteX19" fmla="*/ 317236 w 454178"/>
              <a:gd name="connsiteY19" fmla="*/ 9860 h 361434"/>
              <a:gd name="connsiteX20" fmla="*/ 319772 w 454178"/>
              <a:gd name="connsiteY20" fmla="*/ 3380 h 361434"/>
              <a:gd name="connsiteX21" fmla="*/ 326251 w 454178"/>
              <a:gd name="connsiteY21" fmla="*/ 845 h 361434"/>
              <a:gd name="connsiteX22" fmla="*/ 380340 w 454178"/>
              <a:gd name="connsiteY22" fmla="*/ 845 h 361434"/>
              <a:gd name="connsiteX23" fmla="*/ 386819 w 454178"/>
              <a:gd name="connsiteY23" fmla="*/ 3380 h 361434"/>
              <a:gd name="connsiteX24" fmla="*/ 389354 w 454178"/>
              <a:gd name="connsiteY24" fmla="*/ 9860 h 361434"/>
              <a:gd name="connsiteX25" fmla="*/ 389354 w 454178"/>
              <a:gd name="connsiteY25" fmla="*/ 124797 h 361434"/>
              <a:gd name="connsiteX26" fmla="*/ 451049 w 454178"/>
              <a:gd name="connsiteY26" fmla="*/ 176069 h 361434"/>
              <a:gd name="connsiteX27" fmla="*/ 454147 w 454178"/>
              <a:gd name="connsiteY27" fmla="*/ 182126 h 361434"/>
              <a:gd name="connsiteX28" fmla="*/ 452176 w 454178"/>
              <a:gd name="connsiteY28" fmla="*/ 188746 h 361434"/>
              <a:gd name="connsiteX29" fmla="*/ 434709 w 454178"/>
              <a:gd name="connsiteY29" fmla="*/ 209592 h 361434"/>
              <a:gd name="connsiteX30" fmla="*/ 428794 w 454178"/>
              <a:gd name="connsiteY30" fmla="*/ 212691 h 361434"/>
              <a:gd name="connsiteX31" fmla="*/ 427949 w 454178"/>
              <a:gd name="connsiteY31" fmla="*/ 212691 h 361434"/>
              <a:gd name="connsiteX32" fmla="*/ 422032 w 454178"/>
              <a:gd name="connsiteY32" fmla="*/ 210719 h 361434"/>
              <a:gd name="connsiteX33" fmla="*/ 227089 w 454178"/>
              <a:gd name="connsiteY33" fmla="*/ 48172 h 361434"/>
              <a:gd name="connsiteX34" fmla="*/ 32145 w 454178"/>
              <a:gd name="connsiteY34" fmla="*/ 210719 h 361434"/>
              <a:gd name="connsiteX35" fmla="*/ 25385 w 454178"/>
              <a:gd name="connsiteY35" fmla="*/ 212691 h 361434"/>
              <a:gd name="connsiteX36" fmla="*/ 19469 w 454178"/>
              <a:gd name="connsiteY36" fmla="*/ 209592 h 361434"/>
              <a:gd name="connsiteX37" fmla="*/ 2003 w 454178"/>
              <a:gd name="connsiteY37" fmla="*/ 188746 h 361434"/>
              <a:gd name="connsiteX38" fmla="*/ 31 w 454178"/>
              <a:gd name="connsiteY38" fmla="*/ 182126 h 361434"/>
              <a:gd name="connsiteX39" fmla="*/ 3129 w 454178"/>
              <a:gd name="connsiteY39" fmla="*/ 176069 h 361434"/>
              <a:gd name="connsiteX40" fmla="*/ 205680 w 454178"/>
              <a:gd name="connsiteY40" fmla="*/ 7324 h 361434"/>
              <a:gd name="connsiteX41" fmla="*/ 227089 w 454178"/>
              <a:gd name="connsiteY41" fmla="*/ 0 h 36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4178" h="361434">
                <a:moveTo>
                  <a:pt x="227088" y="72963"/>
                </a:moveTo>
                <a:lnTo>
                  <a:pt x="389071" y="206493"/>
                </a:lnTo>
                <a:cubicBezTo>
                  <a:pt x="389259" y="206869"/>
                  <a:pt x="389353" y="207432"/>
                  <a:pt x="389353" y="208184"/>
                </a:cubicBezTo>
                <a:lnTo>
                  <a:pt x="389353" y="343405"/>
                </a:lnTo>
                <a:cubicBezTo>
                  <a:pt x="389353" y="348288"/>
                  <a:pt x="387570" y="352513"/>
                  <a:pt x="384001" y="356082"/>
                </a:cubicBezTo>
                <a:cubicBezTo>
                  <a:pt x="380432" y="359650"/>
                  <a:pt x="376206" y="361434"/>
                  <a:pt x="371324" y="361434"/>
                </a:cubicBezTo>
                <a:lnTo>
                  <a:pt x="263147" y="361434"/>
                </a:lnTo>
                <a:lnTo>
                  <a:pt x="263147" y="253257"/>
                </a:lnTo>
                <a:lnTo>
                  <a:pt x="191030" y="253257"/>
                </a:lnTo>
                <a:lnTo>
                  <a:pt x="191030" y="361434"/>
                </a:lnTo>
                <a:lnTo>
                  <a:pt x="82852" y="361434"/>
                </a:lnTo>
                <a:cubicBezTo>
                  <a:pt x="77970" y="361434"/>
                  <a:pt x="73744" y="359650"/>
                  <a:pt x="70175" y="356082"/>
                </a:cubicBezTo>
                <a:cubicBezTo>
                  <a:pt x="66607" y="352513"/>
                  <a:pt x="64823" y="348288"/>
                  <a:pt x="64823" y="343405"/>
                </a:cubicBezTo>
                <a:lnTo>
                  <a:pt x="64823" y="208184"/>
                </a:lnTo>
                <a:cubicBezTo>
                  <a:pt x="64823" y="207996"/>
                  <a:pt x="64870" y="207714"/>
                  <a:pt x="64963" y="207339"/>
                </a:cubicBezTo>
                <a:cubicBezTo>
                  <a:pt x="65058" y="206963"/>
                  <a:pt x="65104" y="206681"/>
                  <a:pt x="65104" y="206493"/>
                </a:cubicBezTo>
                <a:close/>
                <a:moveTo>
                  <a:pt x="227089" y="0"/>
                </a:moveTo>
                <a:cubicBezTo>
                  <a:pt x="235353" y="0"/>
                  <a:pt x="242489" y="2441"/>
                  <a:pt x="248499" y="7324"/>
                </a:cubicBezTo>
                <a:lnTo>
                  <a:pt x="317236" y="64793"/>
                </a:lnTo>
                <a:lnTo>
                  <a:pt x="317236" y="9860"/>
                </a:lnTo>
                <a:cubicBezTo>
                  <a:pt x="317236" y="7230"/>
                  <a:pt x="318081" y="5071"/>
                  <a:pt x="319772" y="3380"/>
                </a:cubicBezTo>
                <a:cubicBezTo>
                  <a:pt x="321462" y="1690"/>
                  <a:pt x="323622" y="845"/>
                  <a:pt x="326251" y="845"/>
                </a:cubicBezTo>
                <a:lnTo>
                  <a:pt x="380340" y="845"/>
                </a:lnTo>
                <a:cubicBezTo>
                  <a:pt x="382969" y="845"/>
                  <a:pt x="385128" y="1690"/>
                  <a:pt x="386819" y="3380"/>
                </a:cubicBezTo>
                <a:cubicBezTo>
                  <a:pt x="388509" y="5071"/>
                  <a:pt x="389354" y="7230"/>
                  <a:pt x="389354" y="9860"/>
                </a:cubicBezTo>
                <a:lnTo>
                  <a:pt x="389354" y="124797"/>
                </a:lnTo>
                <a:lnTo>
                  <a:pt x="451049" y="176069"/>
                </a:lnTo>
                <a:cubicBezTo>
                  <a:pt x="452926" y="177571"/>
                  <a:pt x="453961" y="179590"/>
                  <a:pt x="454147" y="182126"/>
                </a:cubicBezTo>
                <a:cubicBezTo>
                  <a:pt x="454335" y="184661"/>
                  <a:pt x="453678" y="186868"/>
                  <a:pt x="452176" y="188746"/>
                </a:cubicBezTo>
                <a:lnTo>
                  <a:pt x="434709" y="209592"/>
                </a:lnTo>
                <a:cubicBezTo>
                  <a:pt x="433207" y="211283"/>
                  <a:pt x="431235" y="212315"/>
                  <a:pt x="428794" y="212691"/>
                </a:cubicBezTo>
                <a:lnTo>
                  <a:pt x="427949" y="212691"/>
                </a:lnTo>
                <a:cubicBezTo>
                  <a:pt x="425506" y="212691"/>
                  <a:pt x="423535" y="212034"/>
                  <a:pt x="422032" y="210719"/>
                </a:cubicBezTo>
                <a:lnTo>
                  <a:pt x="227089" y="48172"/>
                </a:lnTo>
                <a:lnTo>
                  <a:pt x="32145" y="210719"/>
                </a:lnTo>
                <a:cubicBezTo>
                  <a:pt x="29892" y="212222"/>
                  <a:pt x="27638" y="212879"/>
                  <a:pt x="25385" y="212691"/>
                </a:cubicBezTo>
                <a:cubicBezTo>
                  <a:pt x="22943" y="212315"/>
                  <a:pt x="20971" y="211283"/>
                  <a:pt x="19469" y="209592"/>
                </a:cubicBezTo>
                <a:lnTo>
                  <a:pt x="2003" y="188746"/>
                </a:lnTo>
                <a:cubicBezTo>
                  <a:pt x="500" y="186868"/>
                  <a:pt x="-158" y="184661"/>
                  <a:pt x="31" y="182126"/>
                </a:cubicBezTo>
                <a:cubicBezTo>
                  <a:pt x="218" y="179590"/>
                  <a:pt x="1251" y="177571"/>
                  <a:pt x="3129" y="176069"/>
                </a:cubicBezTo>
                <a:lnTo>
                  <a:pt x="205680" y="7324"/>
                </a:lnTo>
                <a:cubicBezTo>
                  <a:pt x="211689" y="2441"/>
                  <a:pt x="218826" y="0"/>
                  <a:pt x="22708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013" dirty="0"/>
          </a:p>
        </p:txBody>
      </p:sp>
      <p:sp>
        <p:nvSpPr>
          <p:cNvPr id="41" name="Freeform 311">
            <a:extLst>
              <a:ext uri="{FF2B5EF4-FFF2-40B4-BE49-F238E27FC236}">
                <a16:creationId xmlns:a16="http://schemas.microsoft.com/office/drawing/2014/main" id="{4A78B066-F97C-4F4C-9DF4-D3ADE6868692}"/>
              </a:ext>
            </a:extLst>
          </p:cNvPr>
          <p:cNvSpPr/>
          <p:nvPr/>
        </p:nvSpPr>
        <p:spPr>
          <a:xfrm>
            <a:off x="54215" y="3508406"/>
            <a:ext cx="434273" cy="409312"/>
          </a:xfrm>
          <a:custGeom>
            <a:avLst/>
            <a:gdLst>
              <a:gd name="connsiteX0" fmla="*/ 227088 w 454178"/>
              <a:gd name="connsiteY0" fmla="*/ 72963 h 361434"/>
              <a:gd name="connsiteX1" fmla="*/ 389071 w 454178"/>
              <a:gd name="connsiteY1" fmla="*/ 206493 h 361434"/>
              <a:gd name="connsiteX2" fmla="*/ 389353 w 454178"/>
              <a:gd name="connsiteY2" fmla="*/ 208184 h 361434"/>
              <a:gd name="connsiteX3" fmla="*/ 389353 w 454178"/>
              <a:gd name="connsiteY3" fmla="*/ 343405 h 361434"/>
              <a:gd name="connsiteX4" fmla="*/ 384001 w 454178"/>
              <a:gd name="connsiteY4" fmla="*/ 356082 h 361434"/>
              <a:gd name="connsiteX5" fmla="*/ 371324 w 454178"/>
              <a:gd name="connsiteY5" fmla="*/ 361434 h 361434"/>
              <a:gd name="connsiteX6" fmla="*/ 263147 w 454178"/>
              <a:gd name="connsiteY6" fmla="*/ 361434 h 361434"/>
              <a:gd name="connsiteX7" fmla="*/ 263147 w 454178"/>
              <a:gd name="connsiteY7" fmla="*/ 253257 h 361434"/>
              <a:gd name="connsiteX8" fmla="*/ 191030 w 454178"/>
              <a:gd name="connsiteY8" fmla="*/ 253257 h 361434"/>
              <a:gd name="connsiteX9" fmla="*/ 191030 w 454178"/>
              <a:gd name="connsiteY9" fmla="*/ 361434 h 361434"/>
              <a:gd name="connsiteX10" fmla="*/ 82852 w 454178"/>
              <a:gd name="connsiteY10" fmla="*/ 361434 h 361434"/>
              <a:gd name="connsiteX11" fmla="*/ 70175 w 454178"/>
              <a:gd name="connsiteY11" fmla="*/ 356082 h 361434"/>
              <a:gd name="connsiteX12" fmla="*/ 64823 w 454178"/>
              <a:gd name="connsiteY12" fmla="*/ 343405 h 361434"/>
              <a:gd name="connsiteX13" fmla="*/ 64823 w 454178"/>
              <a:gd name="connsiteY13" fmla="*/ 208184 h 361434"/>
              <a:gd name="connsiteX14" fmla="*/ 64963 w 454178"/>
              <a:gd name="connsiteY14" fmla="*/ 207339 h 361434"/>
              <a:gd name="connsiteX15" fmla="*/ 65104 w 454178"/>
              <a:gd name="connsiteY15" fmla="*/ 206493 h 361434"/>
              <a:gd name="connsiteX16" fmla="*/ 227089 w 454178"/>
              <a:gd name="connsiteY16" fmla="*/ 0 h 361434"/>
              <a:gd name="connsiteX17" fmla="*/ 248499 w 454178"/>
              <a:gd name="connsiteY17" fmla="*/ 7324 h 361434"/>
              <a:gd name="connsiteX18" fmla="*/ 317236 w 454178"/>
              <a:gd name="connsiteY18" fmla="*/ 64793 h 361434"/>
              <a:gd name="connsiteX19" fmla="*/ 317236 w 454178"/>
              <a:gd name="connsiteY19" fmla="*/ 9860 h 361434"/>
              <a:gd name="connsiteX20" fmla="*/ 319772 w 454178"/>
              <a:gd name="connsiteY20" fmla="*/ 3380 h 361434"/>
              <a:gd name="connsiteX21" fmla="*/ 326251 w 454178"/>
              <a:gd name="connsiteY21" fmla="*/ 845 h 361434"/>
              <a:gd name="connsiteX22" fmla="*/ 380340 w 454178"/>
              <a:gd name="connsiteY22" fmla="*/ 845 h 361434"/>
              <a:gd name="connsiteX23" fmla="*/ 386819 w 454178"/>
              <a:gd name="connsiteY23" fmla="*/ 3380 h 361434"/>
              <a:gd name="connsiteX24" fmla="*/ 389354 w 454178"/>
              <a:gd name="connsiteY24" fmla="*/ 9860 h 361434"/>
              <a:gd name="connsiteX25" fmla="*/ 389354 w 454178"/>
              <a:gd name="connsiteY25" fmla="*/ 124797 h 361434"/>
              <a:gd name="connsiteX26" fmla="*/ 451049 w 454178"/>
              <a:gd name="connsiteY26" fmla="*/ 176069 h 361434"/>
              <a:gd name="connsiteX27" fmla="*/ 454147 w 454178"/>
              <a:gd name="connsiteY27" fmla="*/ 182126 h 361434"/>
              <a:gd name="connsiteX28" fmla="*/ 452176 w 454178"/>
              <a:gd name="connsiteY28" fmla="*/ 188746 h 361434"/>
              <a:gd name="connsiteX29" fmla="*/ 434709 w 454178"/>
              <a:gd name="connsiteY29" fmla="*/ 209592 h 361434"/>
              <a:gd name="connsiteX30" fmla="*/ 428794 w 454178"/>
              <a:gd name="connsiteY30" fmla="*/ 212691 h 361434"/>
              <a:gd name="connsiteX31" fmla="*/ 427949 w 454178"/>
              <a:gd name="connsiteY31" fmla="*/ 212691 h 361434"/>
              <a:gd name="connsiteX32" fmla="*/ 422032 w 454178"/>
              <a:gd name="connsiteY32" fmla="*/ 210719 h 361434"/>
              <a:gd name="connsiteX33" fmla="*/ 227089 w 454178"/>
              <a:gd name="connsiteY33" fmla="*/ 48172 h 361434"/>
              <a:gd name="connsiteX34" fmla="*/ 32145 w 454178"/>
              <a:gd name="connsiteY34" fmla="*/ 210719 h 361434"/>
              <a:gd name="connsiteX35" fmla="*/ 25385 w 454178"/>
              <a:gd name="connsiteY35" fmla="*/ 212691 h 361434"/>
              <a:gd name="connsiteX36" fmla="*/ 19469 w 454178"/>
              <a:gd name="connsiteY36" fmla="*/ 209592 h 361434"/>
              <a:gd name="connsiteX37" fmla="*/ 2003 w 454178"/>
              <a:gd name="connsiteY37" fmla="*/ 188746 h 361434"/>
              <a:gd name="connsiteX38" fmla="*/ 31 w 454178"/>
              <a:gd name="connsiteY38" fmla="*/ 182126 h 361434"/>
              <a:gd name="connsiteX39" fmla="*/ 3129 w 454178"/>
              <a:gd name="connsiteY39" fmla="*/ 176069 h 361434"/>
              <a:gd name="connsiteX40" fmla="*/ 205680 w 454178"/>
              <a:gd name="connsiteY40" fmla="*/ 7324 h 361434"/>
              <a:gd name="connsiteX41" fmla="*/ 227089 w 454178"/>
              <a:gd name="connsiteY41" fmla="*/ 0 h 36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4178" h="361434">
                <a:moveTo>
                  <a:pt x="227088" y="72963"/>
                </a:moveTo>
                <a:lnTo>
                  <a:pt x="389071" y="206493"/>
                </a:lnTo>
                <a:cubicBezTo>
                  <a:pt x="389259" y="206869"/>
                  <a:pt x="389353" y="207432"/>
                  <a:pt x="389353" y="208184"/>
                </a:cubicBezTo>
                <a:lnTo>
                  <a:pt x="389353" y="343405"/>
                </a:lnTo>
                <a:cubicBezTo>
                  <a:pt x="389353" y="348288"/>
                  <a:pt x="387570" y="352513"/>
                  <a:pt x="384001" y="356082"/>
                </a:cubicBezTo>
                <a:cubicBezTo>
                  <a:pt x="380432" y="359650"/>
                  <a:pt x="376206" y="361434"/>
                  <a:pt x="371324" y="361434"/>
                </a:cubicBezTo>
                <a:lnTo>
                  <a:pt x="263147" y="361434"/>
                </a:lnTo>
                <a:lnTo>
                  <a:pt x="263147" y="253257"/>
                </a:lnTo>
                <a:lnTo>
                  <a:pt x="191030" y="253257"/>
                </a:lnTo>
                <a:lnTo>
                  <a:pt x="191030" y="361434"/>
                </a:lnTo>
                <a:lnTo>
                  <a:pt x="82852" y="361434"/>
                </a:lnTo>
                <a:cubicBezTo>
                  <a:pt x="77970" y="361434"/>
                  <a:pt x="73744" y="359650"/>
                  <a:pt x="70175" y="356082"/>
                </a:cubicBezTo>
                <a:cubicBezTo>
                  <a:pt x="66607" y="352513"/>
                  <a:pt x="64823" y="348288"/>
                  <a:pt x="64823" y="343405"/>
                </a:cubicBezTo>
                <a:lnTo>
                  <a:pt x="64823" y="208184"/>
                </a:lnTo>
                <a:cubicBezTo>
                  <a:pt x="64823" y="207996"/>
                  <a:pt x="64870" y="207714"/>
                  <a:pt x="64963" y="207339"/>
                </a:cubicBezTo>
                <a:cubicBezTo>
                  <a:pt x="65058" y="206963"/>
                  <a:pt x="65104" y="206681"/>
                  <a:pt x="65104" y="206493"/>
                </a:cubicBezTo>
                <a:close/>
                <a:moveTo>
                  <a:pt x="227089" y="0"/>
                </a:moveTo>
                <a:cubicBezTo>
                  <a:pt x="235353" y="0"/>
                  <a:pt x="242489" y="2441"/>
                  <a:pt x="248499" y="7324"/>
                </a:cubicBezTo>
                <a:lnTo>
                  <a:pt x="317236" y="64793"/>
                </a:lnTo>
                <a:lnTo>
                  <a:pt x="317236" y="9860"/>
                </a:lnTo>
                <a:cubicBezTo>
                  <a:pt x="317236" y="7230"/>
                  <a:pt x="318081" y="5071"/>
                  <a:pt x="319772" y="3380"/>
                </a:cubicBezTo>
                <a:cubicBezTo>
                  <a:pt x="321462" y="1690"/>
                  <a:pt x="323622" y="845"/>
                  <a:pt x="326251" y="845"/>
                </a:cubicBezTo>
                <a:lnTo>
                  <a:pt x="380340" y="845"/>
                </a:lnTo>
                <a:cubicBezTo>
                  <a:pt x="382969" y="845"/>
                  <a:pt x="385128" y="1690"/>
                  <a:pt x="386819" y="3380"/>
                </a:cubicBezTo>
                <a:cubicBezTo>
                  <a:pt x="388509" y="5071"/>
                  <a:pt x="389354" y="7230"/>
                  <a:pt x="389354" y="9860"/>
                </a:cubicBezTo>
                <a:lnTo>
                  <a:pt x="389354" y="124797"/>
                </a:lnTo>
                <a:lnTo>
                  <a:pt x="451049" y="176069"/>
                </a:lnTo>
                <a:cubicBezTo>
                  <a:pt x="452926" y="177571"/>
                  <a:pt x="453961" y="179590"/>
                  <a:pt x="454147" y="182126"/>
                </a:cubicBezTo>
                <a:cubicBezTo>
                  <a:pt x="454335" y="184661"/>
                  <a:pt x="453678" y="186868"/>
                  <a:pt x="452176" y="188746"/>
                </a:cubicBezTo>
                <a:lnTo>
                  <a:pt x="434709" y="209592"/>
                </a:lnTo>
                <a:cubicBezTo>
                  <a:pt x="433207" y="211283"/>
                  <a:pt x="431235" y="212315"/>
                  <a:pt x="428794" y="212691"/>
                </a:cubicBezTo>
                <a:lnTo>
                  <a:pt x="427949" y="212691"/>
                </a:lnTo>
                <a:cubicBezTo>
                  <a:pt x="425506" y="212691"/>
                  <a:pt x="423535" y="212034"/>
                  <a:pt x="422032" y="210719"/>
                </a:cubicBezTo>
                <a:lnTo>
                  <a:pt x="227089" y="48172"/>
                </a:lnTo>
                <a:lnTo>
                  <a:pt x="32145" y="210719"/>
                </a:lnTo>
                <a:cubicBezTo>
                  <a:pt x="29892" y="212222"/>
                  <a:pt x="27638" y="212879"/>
                  <a:pt x="25385" y="212691"/>
                </a:cubicBezTo>
                <a:cubicBezTo>
                  <a:pt x="22943" y="212315"/>
                  <a:pt x="20971" y="211283"/>
                  <a:pt x="19469" y="209592"/>
                </a:cubicBezTo>
                <a:lnTo>
                  <a:pt x="2003" y="188746"/>
                </a:lnTo>
                <a:cubicBezTo>
                  <a:pt x="500" y="186868"/>
                  <a:pt x="-158" y="184661"/>
                  <a:pt x="31" y="182126"/>
                </a:cubicBezTo>
                <a:cubicBezTo>
                  <a:pt x="218" y="179590"/>
                  <a:pt x="1251" y="177571"/>
                  <a:pt x="3129" y="176069"/>
                </a:cubicBezTo>
                <a:lnTo>
                  <a:pt x="205680" y="7324"/>
                </a:lnTo>
                <a:cubicBezTo>
                  <a:pt x="211689" y="2441"/>
                  <a:pt x="218826" y="0"/>
                  <a:pt x="22708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013" dirty="0"/>
          </a:p>
        </p:txBody>
      </p:sp>
      <p:sp>
        <p:nvSpPr>
          <p:cNvPr id="42" name="Rectángulo 41">
            <a:extLst>
              <a:ext uri="{FF2B5EF4-FFF2-40B4-BE49-F238E27FC236}">
                <a16:creationId xmlns:a16="http://schemas.microsoft.com/office/drawing/2014/main" id="{52C60AD8-4EA7-4B52-8D12-BD16B8E90AFB}"/>
              </a:ext>
            </a:extLst>
          </p:cNvPr>
          <p:cNvSpPr/>
          <p:nvPr/>
        </p:nvSpPr>
        <p:spPr>
          <a:xfrm>
            <a:off x="7130792" y="1894261"/>
            <a:ext cx="4173337" cy="481991"/>
          </a:xfrm>
          <a:prstGeom prst="rect">
            <a:avLst/>
          </a:prstGeom>
        </p:spPr>
        <p:txBody>
          <a:bodyPr wrap="square">
            <a:spAutoFit/>
          </a:bodyPr>
          <a:lstStyle/>
          <a:p>
            <a:pPr algn="ctr">
              <a:lnSpc>
                <a:spcPct val="110000"/>
              </a:lnSpc>
            </a:pPr>
            <a:r>
              <a:rPr lang="es-CO" sz="1200" dirty="0">
                <a:latin typeface="Century Gothic" panose="020B0502020202020204" pitchFamily="34" charset="0"/>
              </a:rPr>
              <a:t>Promover la participación comunitaria y el control social </a:t>
            </a:r>
          </a:p>
        </p:txBody>
      </p:sp>
      <p:sp>
        <p:nvSpPr>
          <p:cNvPr id="43" name="CuadroTexto 42">
            <a:extLst>
              <a:ext uri="{FF2B5EF4-FFF2-40B4-BE49-F238E27FC236}">
                <a16:creationId xmlns:a16="http://schemas.microsoft.com/office/drawing/2014/main" id="{6EE96237-AEB2-431C-8C44-088815E2D912}"/>
              </a:ext>
            </a:extLst>
          </p:cNvPr>
          <p:cNvSpPr txBox="1"/>
          <p:nvPr/>
        </p:nvSpPr>
        <p:spPr>
          <a:xfrm>
            <a:off x="7925764" y="1648980"/>
            <a:ext cx="2888137" cy="307777"/>
          </a:xfrm>
          <a:prstGeom prst="rect">
            <a:avLst/>
          </a:prstGeom>
          <a:noFill/>
        </p:spPr>
        <p:txBody>
          <a:bodyPr wrap="square" rtlCol="0">
            <a:spAutoFit/>
          </a:bodyPr>
          <a:lstStyle/>
          <a:p>
            <a:pPr algn="ctr"/>
            <a:r>
              <a:rPr lang="es-CO" sz="1400" b="1" dirty="0">
                <a:solidFill>
                  <a:schemeClr val="accent2"/>
                </a:solidFill>
                <a:latin typeface="Century Gothic" panose="020B0502020202020204" pitchFamily="34" charset="0"/>
              </a:rPr>
              <a:t>Derecho a la participación</a:t>
            </a:r>
          </a:p>
        </p:txBody>
      </p:sp>
      <p:sp>
        <p:nvSpPr>
          <p:cNvPr id="46" name="Rectángulo 45">
            <a:extLst>
              <a:ext uri="{FF2B5EF4-FFF2-40B4-BE49-F238E27FC236}">
                <a16:creationId xmlns:a16="http://schemas.microsoft.com/office/drawing/2014/main" id="{595560DF-ED84-4F57-9672-D85F5711D175}"/>
              </a:ext>
            </a:extLst>
          </p:cNvPr>
          <p:cNvSpPr/>
          <p:nvPr/>
        </p:nvSpPr>
        <p:spPr>
          <a:xfrm>
            <a:off x="7819916" y="2735751"/>
            <a:ext cx="3680245" cy="523220"/>
          </a:xfrm>
          <a:prstGeom prst="rect">
            <a:avLst/>
          </a:prstGeom>
        </p:spPr>
        <p:txBody>
          <a:bodyPr wrap="square">
            <a:spAutoFit/>
          </a:bodyPr>
          <a:lstStyle/>
          <a:p>
            <a:pPr algn="ctr"/>
            <a:r>
              <a:rPr lang="es-CO" sz="1400" b="1" dirty="0">
                <a:solidFill>
                  <a:schemeClr val="tx1">
                    <a:lumMod val="95000"/>
                    <a:lumOff val="5000"/>
                  </a:schemeClr>
                </a:solidFill>
                <a:latin typeface="Century Gothic" panose="020B0502020202020204" pitchFamily="34" charset="0"/>
              </a:rPr>
              <a:t>Alrededor de 2.000 Socializaciones</a:t>
            </a:r>
            <a:r>
              <a:rPr lang="es-CO" sz="1600" b="1" dirty="0">
                <a:solidFill>
                  <a:schemeClr val="tx1">
                    <a:lumMod val="95000"/>
                    <a:lumOff val="5000"/>
                  </a:schemeClr>
                </a:solidFill>
                <a:latin typeface="Century Gothic" panose="020B0502020202020204" pitchFamily="34" charset="0"/>
              </a:rPr>
              <a:t> </a:t>
            </a:r>
            <a:r>
              <a:rPr lang="es-CO" sz="1200" dirty="0">
                <a:solidFill>
                  <a:schemeClr val="tx1">
                    <a:lumMod val="95000"/>
                    <a:lumOff val="5000"/>
                  </a:schemeClr>
                </a:solidFill>
                <a:latin typeface="Century Gothic" panose="020B0502020202020204" pitchFamily="34" charset="0"/>
              </a:rPr>
              <a:t>con comunidades realizadas en proyectos 4G</a:t>
            </a:r>
            <a:endParaRPr lang="en-US" sz="1200" dirty="0">
              <a:solidFill>
                <a:schemeClr val="tx1">
                  <a:lumMod val="95000"/>
                  <a:lumOff val="5000"/>
                </a:schemeClr>
              </a:solidFill>
              <a:latin typeface="Century Gothic" panose="020B0502020202020204" pitchFamily="34" charset="0"/>
            </a:endParaRPr>
          </a:p>
        </p:txBody>
      </p:sp>
      <p:sp>
        <p:nvSpPr>
          <p:cNvPr id="47" name="Freeform 425">
            <a:extLst>
              <a:ext uri="{FF2B5EF4-FFF2-40B4-BE49-F238E27FC236}">
                <a16:creationId xmlns:a16="http://schemas.microsoft.com/office/drawing/2014/main" id="{C9B48A02-2275-4E87-ABE0-B3C30FECA8A5}"/>
              </a:ext>
            </a:extLst>
          </p:cNvPr>
          <p:cNvSpPr/>
          <p:nvPr/>
        </p:nvSpPr>
        <p:spPr>
          <a:xfrm>
            <a:off x="452727" y="5962607"/>
            <a:ext cx="474152" cy="420007"/>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a:defRPr/>
            </a:pPr>
            <a:endParaRPr lang="en-US" sz="1200" dirty="0"/>
          </a:p>
        </p:txBody>
      </p:sp>
      <p:sp>
        <p:nvSpPr>
          <p:cNvPr id="48" name="CuadroTexto 47">
            <a:extLst>
              <a:ext uri="{FF2B5EF4-FFF2-40B4-BE49-F238E27FC236}">
                <a16:creationId xmlns:a16="http://schemas.microsoft.com/office/drawing/2014/main" id="{F0843454-3B6E-4C44-B50D-745C0CC9F829}"/>
              </a:ext>
            </a:extLst>
          </p:cNvPr>
          <p:cNvSpPr txBox="1"/>
          <p:nvPr/>
        </p:nvSpPr>
        <p:spPr>
          <a:xfrm>
            <a:off x="1064525" y="4917269"/>
            <a:ext cx="2888137" cy="307777"/>
          </a:xfrm>
          <a:prstGeom prst="rect">
            <a:avLst/>
          </a:prstGeom>
          <a:noFill/>
        </p:spPr>
        <p:txBody>
          <a:bodyPr wrap="square" rtlCol="0">
            <a:spAutoFit/>
          </a:bodyPr>
          <a:lstStyle/>
          <a:p>
            <a:pPr algn="ctr"/>
            <a:r>
              <a:rPr lang="es-CO" sz="1400" b="1" dirty="0">
                <a:solidFill>
                  <a:schemeClr val="bg2">
                    <a:lumMod val="50000"/>
                  </a:schemeClr>
                </a:solidFill>
                <a:latin typeface="Century Gothic" panose="020B0502020202020204" pitchFamily="34" charset="0"/>
              </a:rPr>
              <a:t>Derecho a la participación</a:t>
            </a:r>
          </a:p>
        </p:txBody>
      </p:sp>
      <p:sp>
        <p:nvSpPr>
          <p:cNvPr id="49" name="Freeform 425">
            <a:extLst>
              <a:ext uri="{FF2B5EF4-FFF2-40B4-BE49-F238E27FC236}">
                <a16:creationId xmlns:a16="http://schemas.microsoft.com/office/drawing/2014/main" id="{F800EF8E-BC90-4F94-B1CA-F9E244A212B4}"/>
              </a:ext>
            </a:extLst>
          </p:cNvPr>
          <p:cNvSpPr/>
          <p:nvPr/>
        </p:nvSpPr>
        <p:spPr>
          <a:xfrm>
            <a:off x="7385570" y="2773039"/>
            <a:ext cx="450180" cy="402446"/>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a:defRPr/>
            </a:pPr>
            <a:endParaRPr lang="en-US" sz="1200" dirty="0"/>
          </a:p>
        </p:txBody>
      </p:sp>
      <p:sp>
        <p:nvSpPr>
          <p:cNvPr id="52" name="Rectángulo 51">
            <a:extLst>
              <a:ext uri="{FF2B5EF4-FFF2-40B4-BE49-F238E27FC236}">
                <a16:creationId xmlns:a16="http://schemas.microsoft.com/office/drawing/2014/main" id="{76D82B20-D0CA-4317-92AA-58ED5A0B9884}"/>
              </a:ext>
            </a:extLst>
          </p:cNvPr>
          <p:cNvSpPr/>
          <p:nvPr/>
        </p:nvSpPr>
        <p:spPr>
          <a:xfrm>
            <a:off x="216482" y="5239974"/>
            <a:ext cx="4402122" cy="481991"/>
          </a:xfrm>
          <a:prstGeom prst="rect">
            <a:avLst/>
          </a:prstGeom>
        </p:spPr>
        <p:txBody>
          <a:bodyPr wrap="square">
            <a:spAutoFit/>
          </a:bodyPr>
          <a:lstStyle/>
          <a:p>
            <a:pPr algn="ctr">
              <a:lnSpc>
                <a:spcPct val="110000"/>
              </a:lnSpc>
            </a:pPr>
            <a:r>
              <a:rPr lang="es-CO" sz="1200" dirty="0">
                <a:latin typeface="Century Gothic" panose="020B0502020202020204" pitchFamily="34" charset="0"/>
              </a:rPr>
              <a:t>Brindar atención oportuna a los usuarios y comunidades a través de oficinas fijas, móviles y medios electrónicos.</a:t>
            </a:r>
          </a:p>
        </p:txBody>
      </p:sp>
      <p:sp>
        <p:nvSpPr>
          <p:cNvPr id="55" name="Freeform 425">
            <a:extLst>
              <a:ext uri="{FF2B5EF4-FFF2-40B4-BE49-F238E27FC236}">
                <a16:creationId xmlns:a16="http://schemas.microsoft.com/office/drawing/2014/main" id="{125793C9-EFC3-40F5-82F7-82B2406D4A84}"/>
              </a:ext>
            </a:extLst>
          </p:cNvPr>
          <p:cNvSpPr/>
          <p:nvPr/>
        </p:nvSpPr>
        <p:spPr>
          <a:xfrm>
            <a:off x="4542127" y="3681649"/>
            <a:ext cx="508337" cy="478073"/>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a:defRPr/>
            </a:pPr>
            <a:endParaRPr lang="en-US" sz="1200" dirty="0"/>
          </a:p>
        </p:txBody>
      </p:sp>
      <p:sp>
        <p:nvSpPr>
          <p:cNvPr id="56" name="Rectángulo 55">
            <a:extLst>
              <a:ext uri="{FF2B5EF4-FFF2-40B4-BE49-F238E27FC236}">
                <a16:creationId xmlns:a16="http://schemas.microsoft.com/office/drawing/2014/main" id="{8B3435F4-0A8E-49DB-A399-E60EAC68383C}"/>
              </a:ext>
            </a:extLst>
          </p:cNvPr>
          <p:cNvSpPr/>
          <p:nvPr/>
        </p:nvSpPr>
        <p:spPr>
          <a:xfrm>
            <a:off x="919905" y="5856435"/>
            <a:ext cx="3553605" cy="692497"/>
          </a:xfrm>
          <a:prstGeom prst="rect">
            <a:avLst/>
          </a:prstGeom>
        </p:spPr>
        <p:txBody>
          <a:bodyPr wrap="square">
            <a:spAutoFit/>
          </a:bodyPr>
          <a:lstStyle/>
          <a:p>
            <a:pPr algn="ctr"/>
            <a:r>
              <a:rPr lang="es-CO" sz="1200" dirty="0">
                <a:solidFill>
                  <a:schemeClr val="tx1">
                    <a:lumMod val="95000"/>
                    <a:lumOff val="5000"/>
                  </a:schemeClr>
                </a:solidFill>
                <a:latin typeface="Century Gothic" panose="020B0502020202020204" pitchFamily="34" charset="0"/>
              </a:rPr>
              <a:t>Más de </a:t>
            </a:r>
            <a:r>
              <a:rPr lang="es-CO" sz="1500" b="1" dirty="0">
                <a:solidFill>
                  <a:schemeClr val="tx1">
                    <a:lumMod val="95000"/>
                    <a:lumOff val="5000"/>
                  </a:schemeClr>
                </a:solidFill>
                <a:latin typeface="Century Gothic" panose="020B0502020202020204" pitchFamily="34" charset="0"/>
              </a:rPr>
              <a:t>32.000 usuarios atendidos </a:t>
            </a:r>
            <a:r>
              <a:rPr lang="es-CO" sz="1200" dirty="0">
                <a:solidFill>
                  <a:schemeClr val="tx1">
                    <a:lumMod val="95000"/>
                    <a:lumOff val="5000"/>
                  </a:schemeClr>
                </a:solidFill>
                <a:latin typeface="Century Gothic" panose="020B0502020202020204" pitchFamily="34" charset="0"/>
              </a:rPr>
              <a:t>en 87 oficinas fijas y satélites y, 59 oficinas móviles de los proyectos 4G </a:t>
            </a:r>
            <a:endParaRPr lang="en-US" sz="1100" dirty="0">
              <a:solidFill>
                <a:schemeClr val="tx1">
                  <a:lumMod val="95000"/>
                  <a:lumOff val="5000"/>
                </a:schemeClr>
              </a:solidFill>
              <a:latin typeface="Century Gothic" panose="020B0502020202020204" pitchFamily="34" charset="0"/>
            </a:endParaRPr>
          </a:p>
        </p:txBody>
      </p:sp>
      <p:sp>
        <p:nvSpPr>
          <p:cNvPr id="57" name="Rectángulo 56">
            <a:extLst>
              <a:ext uri="{FF2B5EF4-FFF2-40B4-BE49-F238E27FC236}">
                <a16:creationId xmlns:a16="http://schemas.microsoft.com/office/drawing/2014/main" id="{464B79C4-196F-4E6E-8192-B136D7560158}"/>
              </a:ext>
            </a:extLst>
          </p:cNvPr>
          <p:cNvSpPr/>
          <p:nvPr/>
        </p:nvSpPr>
        <p:spPr>
          <a:xfrm>
            <a:off x="7408646" y="4386034"/>
            <a:ext cx="4502786" cy="685124"/>
          </a:xfrm>
          <a:prstGeom prst="rect">
            <a:avLst/>
          </a:prstGeom>
        </p:spPr>
        <p:txBody>
          <a:bodyPr wrap="square">
            <a:spAutoFit/>
          </a:bodyPr>
          <a:lstStyle/>
          <a:p>
            <a:pPr algn="ctr">
              <a:lnSpc>
                <a:spcPct val="110000"/>
              </a:lnSpc>
            </a:pPr>
            <a:r>
              <a:rPr lang="es-CO" sz="1200" dirty="0">
                <a:latin typeface="Century Gothic" panose="020B0502020202020204" pitchFamily="34" charset="0"/>
              </a:rPr>
              <a:t>Promover el derecho a la vida a través de acciones pedagógicas y lúdicas que contribuyan al uso adecuado de la infraestructura  para la prevención de accidentes</a:t>
            </a:r>
          </a:p>
        </p:txBody>
      </p:sp>
      <p:sp>
        <p:nvSpPr>
          <p:cNvPr id="58" name="CuadroTexto 57">
            <a:extLst>
              <a:ext uri="{FF2B5EF4-FFF2-40B4-BE49-F238E27FC236}">
                <a16:creationId xmlns:a16="http://schemas.microsoft.com/office/drawing/2014/main" id="{550A26BE-15A2-40AE-BD7B-71F9D3121253}"/>
              </a:ext>
            </a:extLst>
          </p:cNvPr>
          <p:cNvSpPr txBox="1"/>
          <p:nvPr/>
        </p:nvSpPr>
        <p:spPr>
          <a:xfrm>
            <a:off x="8386193" y="4159722"/>
            <a:ext cx="2243686" cy="307777"/>
          </a:xfrm>
          <a:prstGeom prst="rect">
            <a:avLst/>
          </a:prstGeom>
          <a:noFill/>
        </p:spPr>
        <p:txBody>
          <a:bodyPr wrap="square" rtlCol="0">
            <a:spAutoFit/>
          </a:bodyPr>
          <a:lstStyle/>
          <a:p>
            <a:pPr algn="ctr"/>
            <a:r>
              <a:rPr lang="es-CO" sz="1400" b="1" dirty="0">
                <a:solidFill>
                  <a:schemeClr val="accent5"/>
                </a:solidFill>
                <a:latin typeface="Century Gothic" panose="020B0502020202020204" pitchFamily="34" charset="0"/>
              </a:rPr>
              <a:t>Derecho a la vida</a:t>
            </a:r>
          </a:p>
        </p:txBody>
      </p:sp>
      <p:sp>
        <p:nvSpPr>
          <p:cNvPr id="60" name="Shape 491">
            <a:extLst>
              <a:ext uri="{FF2B5EF4-FFF2-40B4-BE49-F238E27FC236}">
                <a16:creationId xmlns:a16="http://schemas.microsoft.com/office/drawing/2014/main" id="{E264720A-A892-46CA-A3E8-3E4B180551C9}"/>
              </a:ext>
            </a:extLst>
          </p:cNvPr>
          <p:cNvSpPr>
            <a:spLocks noChangeArrowheads="1"/>
          </p:cNvSpPr>
          <p:nvPr/>
        </p:nvSpPr>
        <p:spPr bwMode="auto">
          <a:xfrm>
            <a:off x="5324706" y="4723023"/>
            <a:ext cx="494362" cy="502023"/>
          </a:xfrm>
          <a:custGeom>
            <a:avLst/>
            <a:gdLst>
              <a:gd name="T0" fmla="*/ 2147483646 w 13996"/>
              <a:gd name="T1" fmla="*/ 2147483646 h 13995"/>
              <a:gd name="T2" fmla="*/ 2147483646 w 13996"/>
              <a:gd name="T3" fmla="*/ 2147483646 h 13995"/>
              <a:gd name="T4" fmla="*/ 2147483646 w 13996"/>
              <a:gd name="T5" fmla="*/ 2147483646 h 13995"/>
              <a:gd name="T6" fmla="*/ 2147483646 w 13996"/>
              <a:gd name="T7" fmla="*/ 2147483646 h 13995"/>
              <a:gd name="T8" fmla="*/ 2147483646 w 13996"/>
              <a:gd name="T9" fmla="*/ 2147483646 h 13995"/>
              <a:gd name="T10" fmla="*/ 2147483646 w 13996"/>
              <a:gd name="T11" fmla="*/ 2147483646 h 13995"/>
              <a:gd name="T12" fmla="*/ 2147483646 w 13996"/>
              <a:gd name="T13" fmla="*/ 2147483646 h 13995"/>
              <a:gd name="T14" fmla="*/ 2147483646 w 13996"/>
              <a:gd name="T15" fmla="*/ 2147483646 h 13995"/>
              <a:gd name="T16" fmla="*/ 2147483646 w 13996"/>
              <a:gd name="T17" fmla="*/ 2147483646 h 13995"/>
              <a:gd name="T18" fmla="*/ 2147483646 w 13996"/>
              <a:gd name="T19" fmla="*/ 2147483646 h 13995"/>
              <a:gd name="T20" fmla="*/ 2147483646 w 13996"/>
              <a:gd name="T21" fmla="*/ 2147483646 h 13995"/>
              <a:gd name="T22" fmla="*/ 2147483646 w 13996"/>
              <a:gd name="T23" fmla="*/ 2147483646 h 13995"/>
              <a:gd name="T24" fmla="*/ 2147483646 w 13996"/>
              <a:gd name="T25" fmla="*/ 2147483646 h 13995"/>
              <a:gd name="T26" fmla="*/ 2147483646 w 13996"/>
              <a:gd name="T27" fmla="*/ 2147483646 h 13995"/>
              <a:gd name="T28" fmla="*/ 2147483646 w 13996"/>
              <a:gd name="T29" fmla="*/ 2147483646 h 13995"/>
              <a:gd name="T30" fmla="*/ 2147483646 w 13996"/>
              <a:gd name="T31" fmla="*/ 2147483646 h 13995"/>
              <a:gd name="T32" fmla="*/ 2147483646 w 13996"/>
              <a:gd name="T33" fmla="*/ 478515625 h 13995"/>
              <a:gd name="T34" fmla="*/ 2147483646 w 13996"/>
              <a:gd name="T35" fmla="*/ 2147483646 h 13995"/>
              <a:gd name="T36" fmla="*/ 2147483646 w 13996"/>
              <a:gd name="T37" fmla="*/ 2147483646 h 13995"/>
              <a:gd name="T38" fmla="*/ 2147483646 w 13996"/>
              <a:gd name="T39" fmla="*/ 2147483646 h 13995"/>
              <a:gd name="T40" fmla="*/ 2147483646 w 13996"/>
              <a:gd name="T41" fmla="*/ 2147483646 h 13995"/>
              <a:gd name="T42" fmla="*/ 2147483646 w 13996"/>
              <a:gd name="T43" fmla="*/ 2147483646 h 13995"/>
              <a:gd name="T44" fmla="*/ 2147483646 w 13996"/>
              <a:gd name="T45" fmla="*/ 2147483646 h 13995"/>
              <a:gd name="T46" fmla="*/ 2147483646 w 13996"/>
              <a:gd name="T47" fmla="*/ 2147483646 h 13995"/>
              <a:gd name="T48" fmla="*/ 2147483646 w 13996"/>
              <a:gd name="T49" fmla="*/ 2147483646 h 13995"/>
              <a:gd name="T50" fmla="*/ 2147483646 w 13996"/>
              <a:gd name="T51" fmla="*/ 2147483646 h 13995"/>
              <a:gd name="T52" fmla="*/ 488281250 w 13996"/>
              <a:gd name="T53" fmla="*/ 2147483646 h 13995"/>
              <a:gd name="T54" fmla="*/ 9765625 w 13996"/>
              <a:gd name="T55" fmla="*/ 2147483646 h 13995"/>
              <a:gd name="T56" fmla="*/ 2147483646 w 13996"/>
              <a:gd name="T57" fmla="*/ 2147483646 h 13995"/>
              <a:gd name="T58" fmla="*/ 2147483646 w 13996"/>
              <a:gd name="T59" fmla="*/ 2147483646 h 13995"/>
              <a:gd name="T60" fmla="*/ 2147483646 w 13996"/>
              <a:gd name="T61" fmla="*/ 2147483646 h 13995"/>
              <a:gd name="T62" fmla="*/ 2147483646 w 13996"/>
              <a:gd name="T63" fmla="*/ 2147483646 h 13995"/>
              <a:gd name="T64" fmla="*/ 2147483646 w 13996"/>
              <a:gd name="T65" fmla="*/ 2147483646 h 13995"/>
              <a:gd name="T66" fmla="*/ 2147483646 w 13996"/>
              <a:gd name="T67" fmla="*/ 2147483646 h 13995"/>
              <a:gd name="T68" fmla="*/ 2147483646 w 13996"/>
              <a:gd name="T69" fmla="*/ 2147483646 h 13995"/>
              <a:gd name="T70" fmla="*/ 2147483646 w 13996"/>
              <a:gd name="T71" fmla="*/ 2147483646 h 13995"/>
              <a:gd name="T72" fmla="*/ 2147483646 w 13996"/>
              <a:gd name="T73" fmla="*/ 2147483646 h 13995"/>
              <a:gd name="T74" fmla="*/ 2147483646 w 13996"/>
              <a:gd name="T75" fmla="*/ 2147483646 h 13995"/>
              <a:gd name="T76" fmla="*/ 2147483646 w 13996"/>
              <a:gd name="T77" fmla="*/ 2147483646 h 13995"/>
              <a:gd name="T78" fmla="*/ 2147483646 w 13996"/>
              <a:gd name="T79" fmla="*/ 2147483646 h 13995"/>
              <a:gd name="T80" fmla="*/ 2147483646 w 13996"/>
              <a:gd name="T81" fmla="*/ 2147483646 h 13995"/>
              <a:gd name="T82" fmla="*/ 2147483646 w 13996"/>
              <a:gd name="T83" fmla="*/ 2147483646 h 13995"/>
              <a:gd name="T84" fmla="*/ 2147483646 w 13996"/>
              <a:gd name="T85" fmla="*/ 2147483646 h 13995"/>
              <a:gd name="T86" fmla="*/ 2147483646 w 13996"/>
              <a:gd name="T87" fmla="*/ 2147483646 h 13995"/>
              <a:gd name="T88" fmla="*/ 2147483646 w 13996"/>
              <a:gd name="T89" fmla="*/ 2147483646 h 13995"/>
              <a:gd name="T90" fmla="*/ 2147483646 w 13996"/>
              <a:gd name="T91" fmla="*/ 2147483646 h 13995"/>
              <a:gd name="T92" fmla="*/ 2147483646 w 13996"/>
              <a:gd name="T93" fmla="*/ 2147483646 h 13995"/>
              <a:gd name="T94" fmla="*/ 2147483646 w 13996"/>
              <a:gd name="T95" fmla="*/ 2147483646 h 13995"/>
              <a:gd name="T96" fmla="*/ 2147483646 w 13996"/>
              <a:gd name="T97" fmla="*/ 2147483646 h 13995"/>
              <a:gd name="T98" fmla="*/ 2147483646 w 13996"/>
              <a:gd name="T99" fmla="*/ 2147483646 h 13995"/>
              <a:gd name="T100" fmla="*/ 2147483646 w 13996"/>
              <a:gd name="T101" fmla="*/ 2147483646 h 13995"/>
              <a:gd name="T102" fmla="*/ 2147483646 w 13996"/>
              <a:gd name="T103" fmla="*/ 2147483646 h 13995"/>
              <a:gd name="T104" fmla="*/ 2147483646 w 13996"/>
              <a:gd name="T105" fmla="*/ 2147483646 h 13995"/>
              <a:gd name="T106" fmla="*/ 2147483646 w 13996"/>
              <a:gd name="T107" fmla="*/ 2147483646 h 13995"/>
              <a:gd name="T108" fmla="*/ 2147483646 w 13996"/>
              <a:gd name="T109" fmla="*/ 2147483646 h 13995"/>
              <a:gd name="T110" fmla="*/ 2147483646 w 13996"/>
              <a:gd name="T111" fmla="*/ 2147483646 h 13995"/>
              <a:gd name="T112" fmla="*/ 2147483646 w 13996"/>
              <a:gd name="T113" fmla="*/ 2147483646 h 13995"/>
              <a:gd name="T114" fmla="*/ 2147483646 w 13996"/>
              <a:gd name="T115" fmla="*/ 2147483646 h 13995"/>
              <a:gd name="T116" fmla="*/ 2147483646 w 13996"/>
              <a:gd name="T117" fmla="*/ 2147483646 h 13995"/>
              <a:gd name="T118" fmla="*/ 2147483646 w 13996"/>
              <a:gd name="T119" fmla="*/ 2147483646 h 13995"/>
              <a:gd name="T120" fmla="*/ 2147483646 w 13996"/>
              <a:gd name="T121" fmla="*/ 244140625 h 139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96"/>
              <a:gd name="T184" fmla="*/ 0 h 13995"/>
              <a:gd name="T185" fmla="*/ 13996 w 13996"/>
              <a:gd name="T186" fmla="*/ 13995 h 139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lnTo>
                  <a:pt x="6497" y="0"/>
                </a:lnTo>
                <a:close/>
              </a:path>
            </a:pathLst>
          </a:custGeom>
          <a:solidFill>
            <a:schemeClr val="bg1"/>
          </a:solidFill>
          <a:ln>
            <a:noFill/>
          </a:ln>
          <a:extLst/>
        </p:spPr>
        <p:txBody>
          <a:bodyPr lIns="91425" tIns="91425" rIns="91425" bIns="91425" anchor="ctr"/>
          <a:lstStyle/>
          <a:p>
            <a:pPr>
              <a:defRPr/>
            </a:pPr>
            <a:endParaRPr lang="es-ES" dirty="0"/>
          </a:p>
        </p:txBody>
      </p:sp>
      <p:sp>
        <p:nvSpPr>
          <p:cNvPr id="61" name="Shape 492">
            <a:extLst>
              <a:ext uri="{FF2B5EF4-FFF2-40B4-BE49-F238E27FC236}">
                <a16:creationId xmlns:a16="http://schemas.microsoft.com/office/drawing/2014/main" id="{5F4620EC-5A18-43E7-9200-29EF2C088883}"/>
              </a:ext>
            </a:extLst>
          </p:cNvPr>
          <p:cNvSpPr>
            <a:spLocks noChangeArrowheads="1"/>
          </p:cNvSpPr>
          <p:nvPr/>
        </p:nvSpPr>
        <p:spPr bwMode="auto">
          <a:xfrm>
            <a:off x="5814288" y="5123986"/>
            <a:ext cx="238096" cy="246100"/>
          </a:xfrm>
          <a:custGeom>
            <a:avLst/>
            <a:gdLst>
              <a:gd name="T0" fmla="*/ 2147483646 w 7963"/>
              <a:gd name="T1" fmla="*/ 2147483646 h 7963"/>
              <a:gd name="T2" fmla="*/ 2147483646 w 7963"/>
              <a:gd name="T3" fmla="*/ 2147483646 h 7963"/>
              <a:gd name="T4" fmla="*/ 2147483646 w 7963"/>
              <a:gd name="T5" fmla="*/ 2147483646 h 7963"/>
              <a:gd name="T6" fmla="*/ 2147483646 w 7963"/>
              <a:gd name="T7" fmla="*/ 2147483646 h 7963"/>
              <a:gd name="T8" fmla="*/ 2147483646 w 7963"/>
              <a:gd name="T9" fmla="*/ 2147483646 h 7963"/>
              <a:gd name="T10" fmla="*/ 2147483646 w 7963"/>
              <a:gd name="T11" fmla="*/ 2147483646 h 7963"/>
              <a:gd name="T12" fmla="*/ 2147483646 w 7963"/>
              <a:gd name="T13" fmla="*/ 2147483646 h 7963"/>
              <a:gd name="T14" fmla="*/ 2147483646 w 7963"/>
              <a:gd name="T15" fmla="*/ 2147483646 h 7963"/>
              <a:gd name="T16" fmla="*/ 2147483646 w 7963"/>
              <a:gd name="T17" fmla="*/ 2147483646 h 7963"/>
              <a:gd name="T18" fmla="*/ 2147483646 w 7963"/>
              <a:gd name="T19" fmla="*/ 2147483646 h 7963"/>
              <a:gd name="T20" fmla="*/ 2147483646 w 7963"/>
              <a:gd name="T21" fmla="*/ 2147483646 h 7963"/>
              <a:gd name="T22" fmla="*/ 2147483646 w 7963"/>
              <a:gd name="T23" fmla="*/ 2147483646 h 7963"/>
              <a:gd name="T24" fmla="*/ 2147483646 w 7963"/>
              <a:gd name="T25" fmla="*/ 2147483646 h 7963"/>
              <a:gd name="T26" fmla="*/ 2147483646 w 7963"/>
              <a:gd name="T27" fmla="*/ 2147483646 h 7963"/>
              <a:gd name="T28" fmla="*/ 2147483646 w 7963"/>
              <a:gd name="T29" fmla="*/ 2147483646 h 7963"/>
              <a:gd name="T30" fmla="*/ 2147483646 w 7963"/>
              <a:gd name="T31" fmla="*/ 2147483646 h 7963"/>
              <a:gd name="T32" fmla="*/ 2147483646 w 7963"/>
              <a:gd name="T33" fmla="*/ 1914062500 h 7963"/>
              <a:gd name="T34" fmla="*/ 2147483646 w 7963"/>
              <a:gd name="T35" fmla="*/ 2147483646 h 7963"/>
              <a:gd name="T36" fmla="*/ 2147483646 w 7963"/>
              <a:gd name="T37" fmla="*/ 2147483646 h 7963"/>
              <a:gd name="T38" fmla="*/ 2147483646 w 7963"/>
              <a:gd name="T39" fmla="*/ 2147483646 h 7963"/>
              <a:gd name="T40" fmla="*/ 2147483646 w 7963"/>
              <a:gd name="T41" fmla="*/ 2147483646 h 7963"/>
              <a:gd name="T42" fmla="*/ 1914062500 w 7963"/>
              <a:gd name="T43" fmla="*/ 2147483646 h 7963"/>
              <a:gd name="T44" fmla="*/ 2147483646 w 7963"/>
              <a:gd name="T45" fmla="*/ 2147483646 h 7963"/>
              <a:gd name="T46" fmla="*/ 1914062500 w 7963"/>
              <a:gd name="T47" fmla="*/ 2147483646 h 7963"/>
              <a:gd name="T48" fmla="*/ 244140625 w 7963"/>
              <a:gd name="T49" fmla="*/ 2147483646 h 7963"/>
              <a:gd name="T50" fmla="*/ 2147483646 w 7963"/>
              <a:gd name="T51" fmla="*/ 2147483646 h 7963"/>
              <a:gd name="T52" fmla="*/ 2147483646 w 7963"/>
              <a:gd name="T53" fmla="*/ 2147483646 h 7963"/>
              <a:gd name="T54" fmla="*/ 2147483646 w 7963"/>
              <a:gd name="T55" fmla="*/ 2147483646 h 7963"/>
              <a:gd name="T56" fmla="*/ 2147483646 w 7963"/>
              <a:gd name="T57" fmla="*/ 2147483646 h 7963"/>
              <a:gd name="T58" fmla="*/ 2147483646 w 7963"/>
              <a:gd name="T59" fmla="*/ 2147483646 h 7963"/>
              <a:gd name="T60" fmla="*/ 2147483646 w 7963"/>
              <a:gd name="T61" fmla="*/ 2147483646 h 7963"/>
              <a:gd name="T62" fmla="*/ 2147483646 w 7963"/>
              <a:gd name="T63" fmla="*/ 2147483646 h 7963"/>
              <a:gd name="T64" fmla="*/ 2147483646 w 7963"/>
              <a:gd name="T65" fmla="*/ 2147483646 h 7963"/>
              <a:gd name="T66" fmla="*/ 2147483646 w 7963"/>
              <a:gd name="T67" fmla="*/ 2147483646 h 7963"/>
              <a:gd name="T68" fmla="*/ 2147483646 w 7963"/>
              <a:gd name="T69" fmla="*/ 2147483646 h 7963"/>
              <a:gd name="T70" fmla="*/ 2147483646 w 7963"/>
              <a:gd name="T71" fmla="*/ 2147483646 h 7963"/>
              <a:gd name="T72" fmla="*/ 2147483646 w 7963"/>
              <a:gd name="T73" fmla="*/ 2147483646 h 7963"/>
              <a:gd name="T74" fmla="*/ 2147483646 w 7963"/>
              <a:gd name="T75" fmla="*/ 2147483646 h 7963"/>
              <a:gd name="T76" fmla="*/ 2147483646 w 7963"/>
              <a:gd name="T77" fmla="*/ 2147483646 h 7963"/>
              <a:gd name="T78" fmla="*/ 2147483646 w 7963"/>
              <a:gd name="T79" fmla="*/ 2147483646 h 7963"/>
              <a:gd name="T80" fmla="*/ 2147483646 w 7963"/>
              <a:gd name="T81" fmla="*/ 2147483646 h 7963"/>
              <a:gd name="T82" fmla="*/ 2147483646 w 7963"/>
              <a:gd name="T83" fmla="*/ 2147483646 h 7963"/>
              <a:gd name="T84" fmla="*/ 2147483646 w 7963"/>
              <a:gd name="T85" fmla="*/ 2147483646 h 7963"/>
              <a:gd name="T86" fmla="*/ 2147483646 w 7963"/>
              <a:gd name="T87" fmla="*/ 2147483646 h 7963"/>
              <a:gd name="T88" fmla="*/ 2147483646 w 7963"/>
              <a:gd name="T89" fmla="*/ 2147483646 h 7963"/>
              <a:gd name="T90" fmla="*/ 2147483646 w 7963"/>
              <a:gd name="T91" fmla="*/ 1914062500 h 7963"/>
              <a:gd name="T92" fmla="*/ 2147483646 w 7963"/>
              <a:gd name="T93" fmla="*/ 2147483646 h 7963"/>
              <a:gd name="T94" fmla="*/ 2147483646 w 7963"/>
              <a:gd name="T95" fmla="*/ 2147483646 h 7963"/>
              <a:gd name="T96" fmla="*/ 2147483646 w 7963"/>
              <a:gd name="T97" fmla="*/ 478515625 h 79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63"/>
              <a:gd name="T148" fmla="*/ 0 h 7963"/>
              <a:gd name="T149" fmla="*/ 7963 w 7963"/>
              <a:gd name="T150" fmla="*/ 7963 h 79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lnTo>
                  <a:pt x="3053" y="1"/>
                </a:lnTo>
                <a:close/>
              </a:path>
            </a:pathLst>
          </a:custGeom>
          <a:solidFill>
            <a:schemeClr val="bg1"/>
          </a:solidFill>
          <a:ln>
            <a:noFill/>
          </a:ln>
          <a:extLst/>
        </p:spPr>
        <p:txBody>
          <a:bodyPr lIns="91425" tIns="91425" rIns="91425" bIns="91425" anchor="ctr"/>
          <a:lstStyle/>
          <a:p>
            <a:pPr>
              <a:defRPr/>
            </a:pPr>
            <a:endParaRPr lang="es-ES" dirty="0"/>
          </a:p>
        </p:txBody>
      </p:sp>
      <p:sp>
        <p:nvSpPr>
          <p:cNvPr id="62" name="Shape 491">
            <a:extLst>
              <a:ext uri="{FF2B5EF4-FFF2-40B4-BE49-F238E27FC236}">
                <a16:creationId xmlns:a16="http://schemas.microsoft.com/office/drawing/2014/main" id="{129F143B-1BFC-4482-BF73-1B1D62F0DC00}"/>
              </a:ext>
            </a:extLst>
          </p:cNvPr>
          <p:cNvSpPr>
            <a:spLocks noChangeArrowheads="1"/>
          </p:cNvSpPr>
          <p:nvPr/>
        </p:nvSpPr>
        <p:spPr bwMode="auto">
          <a:xfrm>
            <a:off x="7170609" y="5255427"/>
            <a:ext cx="534490" cy="531906"/>
          </a:xfrm>
          <a:custGeom>
            <a:avLst/>
            <a:gdLst>
              <a:gd name="T0" fmla="*/ 2147483646 w 13996"/>
              <a:gd name="T1" fmla="*/ 2147483646 h 13995"/>
              <a:gd name="T2" fmla="*/ 2147483646 w 13996"/>
              <a:gd name="T3" fmla="*/ 2147483646 h 13995"/>
              <a:gd name="T4" fmla="*/ 2147483646 w 13996"/>
              <a:gd name="T5" fmla="*/ 2147483646 h 13995"/>
              <a:gd name="T6" fmla="*/ 2147483646 w 13996"/>
              <a:gd name="T7" fmla="*/ 2147483646 h 13995"/>
              <a:gd name="T8" fmla="*/ 2147483646 w 13996"/>
              <a:gd name="T9" fmla="*/ 2147483646 h 13995"/>
              <a:gd name="T10" fmla="*/ 2147483646 w 13996"/>
              <a:gd name="T11" fmla="*/ 2147483646 h 13995"/>
              <a:gd name="T12" fmla="*/ 2147483646 w 13996"/>
              <a:gd name="T13" fmla="*/ 2147483646 h 13995"/>
              <a:gd name="T14" fmla="*/ 2147483646 w 13996"/>
              <a:gd name="T15" fmla="*/ 2147483646 h 13995"/>
              <a:gd name="T16" fmla="*/ 2147483646 w 13996"/>
              <a:gd name="T17" fmla="*/ 2147483646 h 13995"/>
              <a:gd name="T18" fmla="*/ 2147483646 w 13996"/>
              <a:gd name="T19" fmla="*/ 2147483646 h 13995"/>
              <a:gd name="T20" fmla="*/ 2147483646 w 13996"/>
              <a:gd name="T21" fmla="*/ 2147483646 h 13995"/>
              <a:gd name="T22" fmla="*/ 2147483646 w 13996"/>
              <a:gd name="T23" fmla="*/ 2147483646 h 13995"/>
              <a:gd name="T24" fmla="*/ 2147483646 w 13996"/>
              <a:gd name="T25" fmla="*/ 2147483646 h 13995"/>
              <a:gd name="T26" fmla="*/ 2147483646 w 13996"/>
              <a:gd name="T27" fmla="*/ 2147483646 h 13995"/>
              <a:gd name="T28" fmla="*/ 2147483646 w 13996"/>
              <a:gd name="T29" fmla="*/ 2147483646 h 13995"/>
              <a:gd name="T30" fmla="*/ 2147483646 w 13996"/>
              <a:gd name="T31" fmla="*/ 2147483646 h 13995"/>
              <a:gd name="T32" fmla="*/ 2147483646 w 13996"/>
              <a:gd name="T33" fmla="*/ 478515625 h 13995"/>
              <a:gd name="T34" fmla="*/ 2147483646 w 13996"/>
              <a:gd name="T35" fmla="*/ 2147483646 h 13995"/>
              <a:gd name="T36" fmla="*/ 2147483646 w 13996"/>
              <a:gd name="T37" fmla="*/ 2147483646 h 13995"/>
              <a:gd name="T38" fmla="*/ 2147483646 w 13996"/>
              <a:gd name="T39" fmla="*/ 2147483646 h 13995"/>
              <a:gd name="T40" fmla="*/ 2147483646 w 13996"/>
              <a:gd name="T41" fmla="*/ 2147483646 h 13995"/>
              <a:gd name="T42" fmla="*/ 2147483646 w 13996"/>
              <a:gd name="T43" fmla="*/ 2147483646 h 13995"/>
              <a:gd name="T44" fmla="*/ 2147483646 w 13996"/>
              <a:gd name="T45" fmla="*/ 2147483646 h 13995"/>
              <a:gd name="T46" fmla="*/ 2147483646 w 13996"/>
              <a:gd name="T47" fmla="*/ 2147483646 h 13995"/>
              <a:gd name="T48" fmla="*/ 2147483646 w 13996"/>
              <a:gd name="T49" fmla="*/ 2147483646 h 13995"/>
              <a:gd name="T50" fmla="*/ 2147483646 w 13996"/>
              <a:gd name="T51" fmla="*/ 2147483646 h 13995"/>
              <a:gd name="T52" fmla="*/ 488281250 w 13996"/>
              <a:gd name="T53" fmla="*/ 2147483646 h 13995"/>
              <a:gd name="T54" fmla="*/ 9765625 w 13996"/>
              <a:gd name="T55" fmla="*/ 2147483646 h 13995"/>
              <a:gd name="T56" fmla="*/ 2147483646 w 13996"/>
              <a:gd name="T57" fmla="*/ 2147483646 h 13995"/>
              <a:gd name="T58" fmla="*/ 2147483646 w 13996"/>
              <a:gd name="T59" fmla="*/ 2147483646 h 13995"/>
              <a:gd name="T60" fmla="*/ 2147483646 w 13996"/>
              <a:gd name="T61" fmla="*/ 2147483646 h 13995"/>
              <a:gd name="T62" fmla="*/ 2147483646 w 13996"/>
              <a:gd name="T63" fmla="*/ 2147483646 h 13995"/>
              <a:gd name="T64" fmla="*/ 2147483646 w 13996"/>
              <a:gd name="T65" fmla="*/ 2147483646 h 13995"/>
              <a:gd name="T66" fmla="*/ 2147483646 w 13996"/>
              <a:gd name="T67" fmla="*/ 2147483646 h 13995"/>
              <a:gd name="T68" fmla="*/ 2147483646 w 13996"/>
              <a:gd name="T69" fmla="*/ 2147483646 h 13995"/>
              <a:gd name="T70" fmla="*/ 2147483646 w 13996"/>
              <a:gd name="T71" fmla="*/ 2147483646 h 13995"/>
              <a:gd name="T72" fmla="*/ 2147483646 w 13996"/>
              <a:gd name="T73" fmla="*/ 2147483646 h 13995"/>
              <a:gd name="T74" fmla="*/ 2147483646 w 13996"/>
              <a:gd name="T75" fmla="*/ 2147483646 h 13995"/>
              <a:gd name="T76" fmla="*/ 2147483646 w 13996"/>
              <a:gd name="T77" fmla="*/ 2147483646 h 13995"/>
              <a:gd name="T78" fmla="*/ 2147483646 w 13996"/>
              <a:gd name="T79" fmla="*/ 2147483646 h 13995"/>
              <a:gd name="T80" fmla="*/ 2147483646 w 13996"/>
              <a:gd name="T81" fmla="*/ 2147483646 h 13995"/>
              <a:gd name="T82" fmla="*/ 2147483646 w 13996"/>
              <a:gd name="T83" fmla="*/ 2147483646 h 13995"/>
              <a:gd name="T84" fmla="*/ 2147483646 w 13996"/>
              <a:gd name="T85" fmla="*/ 2147483646 h 13995"/>
              <a:gd name="T86" fmla="*/ 2147483646 w 13996"/>
              <a:gd name="T87" fmla="*/ 2147483646 h 13995"/>
              <a:gd name="T88" fmla="*/ 2147483646 w 13996"/>
              <a:gd name="T89" fmla="*/ 2147483646 h 13995"/>
              <a:gd name="T90" fmla="*/ 2147483646 w 13996"/>
              <a:gd name="T91" fmla="*/ 2147483646 h 13995"/>
              <a:gd name="T92" fmla="*/ 2147483646 w 13996"/>
              <a:gd name="T93" fmla="*/ 2147483646 h 13995"/>
              <a:gd name="T94" fmla="*/ 2147483646 w 13996"/>
              <a:gd name="T95" fmla="*/ 2147483646 h 13995"/>
              <a:gd name="T96" fmla="*/ 2147483646 w 13996"/>
              <a:gd name="T97" fmla="*/ 2147483646 h 13995"/>
              <a:gd name="T98" fmla="*/ 2147483646 w 13996"/>
              <a:gd name="T99" fmla="*/ 2147483646 h 13995"/>
              <a:gd name="T100" fmla="*/ 2147483646 w 13996"/>
              <a:gd name="T101" fmla="*/ 2147483646 h 13995"/>
              <a:gd name="T102" fmla="*/ 2147483646 w 13996"/>
              <a:gd name="T103" fmla="*/ 2147483646 h 13995"/>
              <a:gd name="T104" fmla="*/ 2147483646 w 13996"/>
              <a:gd name="T105" fmla="*/ 2147483646 h 13995"/>
              <a:gd name="T106" fmla="*/ 2147483646 w 13996"/>
              <a:gd name="T107" fmla="*/ 2147483646 h 13995"/>
              <a:gd name="T108" fmla="*/ 2147483646 w 13996"/>
              <a:gd name="T109" fmla="*/ 2147483646 h 13995"/>
              <a:gd name="T110" fmla="*/ 2147483646 w 13996"/>
              <a:gd name="T111" fmla="*/ 2147483646 h 13995"/>
              <a:gd name="T112" fmla="*/ 2147483646 w 13996"/>
              <a:gd name="T113" fmla="*/ 2147483646 h 13995"/>
              <a:gd name="T114" fmla="*/ 2147483646 w 13996"/>
              <a:gd name="T115" fmla="*/ 2147483646 h 13995"/>
              <a:gd name="T116" fmla="*/ 2147483646 w 13996"/>
              <a:gd name="T117" fmla="*/ 2147483646 h 13995"/>
              <a:gd name="T118" fmla="*/ 2147483646 w 13996"/>
              <a:gd name="T119" fmla="*/ 2147483646 h 13995"/>
              <a:gd name="T120" fmla="*/ 2147483646 w 13996"/>
              <a:gd name="T121" fmla="*/ 244140625 h 139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96"/>
              <a:gd name="T184" fmla="*/ 0 h 13995"/>
              <a:gd name="T185" fmla="*/ 13996 w 13996"/>
              <a:gd name="T186" fmla="*/ 13995 h 139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lnTo>
                  <a:pt x="6497" y="0"/>
                </a:lnTo>
                <a:close/>
              </a:path>
            </a:pathLst>
          </a:custGeom>
          <a:solidFill>
            <a:schemeClr val="accent1"/>
          </a:solidFill>
          <a:ln>
            <a:noFill/>
          </a:ln>
          <a:extLst/>
        </p:spPr>
        <p:txBody>
          <a:bodyPr lIns="91425" tIns="91425" rIns="91425" bIns="91425" anchor="ctr"/>
          <a:lstStyle/>
          <a:p>
            <a:pPr>
              <a:defRPr/>
            </a:pPr>
            <a:endParaRPr lang="es-ES" dirty="0"/>
          </a:p>
        </p:txBody>
      </p:sp>
      <p:sp>
        <p:nvSpPr>
          <p:cNvPr id="63" name="Rectángulo 62">
            <a:extLst>
              <a:ext uri="{FF2B5EF4-FFF2-40B4-BE49-F238E27FC236}">
                <a16:creationId xmlns:a16="http://schemas.microsoft.com/office/drawing/2014/main" id="{B165B593-C847-4DEC-B171-63777B579E69}"/>
              </a:ext>
            </a:extLst>
          </p:cNvPr>
          <p:cNvSpPr/>
          <p:nvPr/>
        </p:nvSpPr>
        <p:spPr>
          <a:xfrm>
            <a:off x="7741177" y="5255427"/>
            <a:ext cx="3553605" cy="969496"/>
          </a:xfrm>
          <a:prstGeom prst="rect">
            <a:avLst/>
          </a:prstGeom>
        </p:spPr>
        <p:txBody>
          <a:bodyPr wrap="square">
            <a:spAutoFit/>
          </a:bodyPr>
          <a:lstStyle/>
          <a:p>
            <a:pPr algn="ctr"/>
            <a:r>
              <a:rPr lang="es-CO" sz="1200" dirty="0">
                <a:solidFill>
                  <a:schemeClr val="tx1">
                    <a:lumMod val="95000"/>
                    <a:lumOff val="5000"/>
                  </a:schemeClr>
                </a:solidFill>
                <a:latin typeface="Century Gothic" panose="020B0502020202020204" pitchFamily="34" charset="0"/>
              </a:rPr>
              <a:t>Más de </a:t>
            </a:r>
            <a:r>
              <a:rPr lang="es-CO" sz="1400" b="1" dirty="0">
                <a:solidFill>
                  <a:schemeClr val="tx1">
                    <a:lumMod val="95000"/>
                    <a:lumOff val="5000"/>
                  </a:schemeClr>
                </a:solidFill>
                <a:latin typeface="Century Gothic" panose="020B0502020202020204" pitchFamily="34" charset="0"/>
              </a:rPr>
              <a:t>780 campañas de cultura vial </a:t>
            </a:r>
            <a:r>
              <a:rPr lang="es-CO" sz="1400" dirty="0">
                <a:solidFill>
                  <a:schemeClr val="tx1">
                    <a:lumMod val="95000"/>
                    <a:lumOff val="5000"/>
                  </a:schemeClr>
                </a:solidFill>
                <a:latin typeface="Century Gothic" panose="020B0502020202020204" pitchFamily="34" charset="0"/>
              </a:rPr>
              <a:t>y</a:t>
            </a:r>
            <a:r>
              <a:rPr lang="es-CO" sz="1400" b="1" dirty="0">
                <a:solidFill>
                  <a:schemeClr val="tx1">
                    <a:lumMod val="95000"/>
                    <a:lumOff val="5000"/>
                  </a:schemeClr>
                </a:solidFill>
                <a:latin typeface="Century Gothic" panose="020B0502020202020204" pitchFamily="34" charset="0"/>
              </a:rPr>
              <a:t> 3.500 actividades pedagógicas de formación </a:t>
            </a:r>
            <a:r>
              <a:rPr lang="es-CO" sz="1200" dirty="0">
                <a:solidFill>
                  <a:schemeClr val="tx1">
                    <a:lumMod val="95000"/>
                    <a:lumOff val="5000"/>
                  </a:schemeClr>
                </a:solidFill>
                <a:latin typeface="Century Gothic" panose="020B0502020202020204" pitchFamily="34" charset="0"/>
              </a:rPr>
              <a:t>que han impactado significativamente en </a:t>
            </a:r>
            <a:r>
              <a:rPr lang="es-CO" sz="1400" b="1" dirty="0">
                <a:solidFill>
                  <a:schemeClr val="tx1">
                    <a:lumMod val="95000"/>
                    <a:lumOff val="5000"/>
                  </a:schemeClr>
                </a:solidFill>
                <a:latin typeface="Century Gothic" panose="020B0502020202020204" pitchFamily="34" charset="0"/>
              </a:rPr>
              <a:t>168,000 personas</a:t>
            </a:r>
            <a:r>
              <a:rPr lang="es-CO" sz="1500" b="1" dirty="0">
                <a:solidFill>
                  <a:schemeClr val="tx1">
                    <a:lumMod val="95000"/>
                    <a:lumOff val="5000"/>
                  </a:schemeClr>
                </a:solidFill>
                <a:latin typeface="Century Gothic" panose="020B0502020202020204" pitchFamily="34" charset="0"/>
              </a:rPr>
              <a:t>. </a:t>
            </a:r>
            <a:endParaRPr lang="en-US" sz="1100" dirty="0">
              <a:solidFill>
                <a:schemeClr val="tx1">
                  <a:lumMod val="95000"/>
                  <a:lumOff val="5000"/>
                </a:schemeClr>
              </a:solidFill>
              <a:latin typeface="Century Gothic" panose="020B0502020202020204" pitchFamily="34" charset="0"/>
            </a:endParaRPr>
          </a:p>
        </p:txBody>
      </p:sp>
      <p:sp>
        <p:nvSpPr>
          <p:cNvPr id="64" name="Rectángulo 63">
            <a:extLst>
              <a:ext uri="{FF2B5EF4-FFF2-40B4-BE49-F238E27FC236}">
                <a16:creationId xmlns:a16="http://schemas.microsoft.com/office/drawing/2014/main" id="{3CB80D99-2779-4F1B-8236-CBA268FE4E3D}"/>
              </a:ext>
            </a:extLst>
          </p:cNvPr>
          <p:cNvSpPr/>
          <p:nvPr/>
        </p:nvSpPr>
        <p:spPr>
          <a:xfrm>
            <a:off x="-15559" y="784708"/>
            <a:ext cx="12192000" cy="372090"/>
          </a:xfrm>
          <a:prstGeom prst="rect">
            <a:avLst/>
          </a:prstGeom>
        </p:spPr>
        <p:txBody>
          <a:bodyPr wrap="square">
            <a:spAutoFit/>
          </a:bodyPr>
          <a:lstStyle/>
          <a:p>
            <a:pPr algn="ctr">
              <a:lnSpc>
                <a:spcPct val="110000"/>
              </a:lnSpc>
            </a:pPr>
            <a:r>
              <a:rPr lang="es-CO" b="1" dirty="0">
                <a:latin typeface="Century Gothic" panose="020B0502020202020204" pitchFamily="34" charset="0"/>
              </a:rPr>
              <a:t>La gestión social de la ANI contiene planes, programas y acciones enfocadas a:</a:t>
            </a:r>
          </a:p>
        </p:txBody>
      </p:sp>
      <p:sp>
        <p:nvSpPr>
          <p:cNvPr id="69" name="Rectángulo 68">
            <a:extLst>
              <a:ext uri="{FF2B5EF4-FFF2-40B4-BE49-F238E27FC236}">
                <a16:creationId xmlns:a16="http://schemas.microsoft.com/office/drawing/2014/main" id="{61C354DE-DBB7-421D-A00D-E3DB622645B5}"/>
              </a:ext>
            </a:extLst>
          </p:cNvPr>
          <p:cNvSpPr/>
          <p:nvPr/>
        </p:nvSpPr>
        <p:spPr>
          <a:xfrm>
            <a:off x="590716" y="1608527"/>
            <a:ext cx="3882794" cy="307777"/>
          </a:xfrm>
          <a:prstGeom prst="rect">
            <a:avLst/>
          </a:prstGeom>
        </p:spPr>
        <p:txBody>
          <a:bodyPr wrap="none">
            <a:spAutoFit/>
          </a:bodyPr>
          <a:lstStyle/>
          <a:p>
            <a:r>
              <a:rPr lang="es-CO" sz="1400" b="1" dirty="0">
                <a:solidFill>
                  <a:schemeClr val="accent5"/>
                </a:solidFill>
                <a:latin typeface="Century Gothic" panose="020B0502020202020204" pitchFamily="34" charset="0"/>
              </a:rPr>
              <a:t>Garantizar el derecho a la vivienda digna </a:t>
            </a:r>
            <a:endParaRPr lang="es-CO" sz="1400" dirty="0"/>
          </a:p>
        </p:txBody>
      </p:sp>
      <p:sp>
        <p:nvSpPr>
          <p:cNvPr id="70" name="Freeform 425">
            <a:extLst>
              <a:ext uri="{FF2B5EF4-FFF2-40B4-BE49-F238E27FC236}">
                <a16:creationId xmlns:a16="http://schemas.microsoft.com/office/drawing/2014/main" id="{FB8AF243-B634-4E2F-AA0A-3FD1D13420B7}"/>
              </a:ext>
            </a:extLst>
          </p:cNvPr>
          <p:cNvSpPr/>
          <p:nvPr/>
        </p:nvSpPr>
        <p:spPr>
          <a:xfrm>
            <a:off x="6550101" y="4073085"/>
            <a:ext cx="508337" cy="478073"/>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a:defRPr/>
            </a:pPr>
            <a:endParaRPr lang="en-US" sz="1200" dirty="0"/>
          </a:p>
        </p:txBody>
      </p:sp>
    </p:spTree>
    <p:extLst>
      <p:ext uri="{BB962C8B-B14F-4D97-AF65-F5344CB8AC3E}">
        <p14:creationId xmlns:p14="http://schemas.microsoft.com/office/powerpoint/2010/main" val="39805950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13693</TotalTime>
  <Words>604</Words>
  <Application>Microsoft Office PowerPoint</Application>
  <PresentationFormat>Panorámica</PresentationFormat>
  <Paragraphs>65</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Calibri</vt:lpstr>
      <vt:lpstr>Calibri Light</vt:lpstr>
      <vt:lpstr>Century Gothic</vt:lpstr>
      <vt:lpstr>Open Sans</vt:lpstr>
      <vt:lpstr>Roboto Thin</vt:lpstr>
      <vt:lpstr>Times New Roman</vt:lpstr>
      <vt:lpstr>Tema de Office</vt:lpstr>
      <vt:lpstr>PROMOCIÓN DE LOS DERECHOS HUMANOS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Vanessa Maria Vergara Dominguez</dc:creator>
  <cp:lastModifiedBy>Ricardo Aguilera Wilches</cp:lastModifiedBy>
  <cp:revision>69</cp:revision>
  <cp:lastPrinted>2018-11-02T20:03:38Z</cp:lastPrinted>
  <dcterms:created xsi:type="dcterms:W3CDTF">2018-01-12T20:27:41Z</dcterms:created>
  <dcterms:modified xsi:type="dcterms:W3CDTF">2018-11-09T22:36:24Z</dcterms:modified>
</cp:coreProperties>
</file>